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73" r:id="rId1"/>
  </p:sldMasterIdLst>
  <p:notesMasterIdLst>
    <p:notesMasterId r:id="rId29"/>
  </p:notesMasterIdLst>
  <p:handoutMasterIdLst>
    <p:handoutMasterId r:id="rId30"/>
  </p:handoutMasterIdLst>
  <p:sldIdLst>
    <p:sldId id="338" r:id="rId2"/>
    <p:sldId id="353" r:id="rId3"/>
    <p:sldId id="355" r:id="rId4"/>
    <p:sldId id="360" r:id="rId5"/>
    <p:sldId id="343" r:id="rId6"/>
    <p:sldId id="356" r:id="rId7"/>
    <p:sldId id="357" r:id="rId8"/>
    <p:sldId id="358" r:id="rId9"/>
    <p:sldId id="359" r:id="rId10"/>
    <p:sldId id="365" r:id="rId11"/>
    <p:sldId id="349" r:id="rId12"/>
    <p:sldId id="361" r:id="rId13"/>
    <p:sldId id="363" r:id="rId14"/>
    <p:sldId id="364" r:id="rId15"/>
    <p:sldId id="320" r:id="rId16"/>
    <p:sldId id="328" r:id="rId17"/>
    <p:sldId id="369" r:id="rId18"/>
    <p:sldId id="330" r:id="rId19"/>
    <p:sldId id="334" r:id="rId20"/>
    <p:sldId id="335" r:id="rId21"/>
    <p:sldId id="336" r:id="rId22"/>
    <p:sldId id="337" r:id="rId23"/>
    <p:sldId id="323" r:id="rId24"/>
    <p:sldId id="324" r:id="rId25"/>
    <p:sldId id="325" r:id="rId26"/>
    <p:sldId id="326" r:id="rId27"/>
    <p:sldId id="327" r:id="rId28"/>
  </p:sldIdLst>
  <p:sldSz cx="12192000" cy="6858000"/>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1917"/>
    <a:srgbClr val="739A28"/>
    <a:srgbClr val="006600"/>
    <a:srgbClr val="4A7C29"/>
    <a:srgbClr val="99CB38"/>
    <a:srgbClr val="000000"/>
    <a:srgbClr val="996633"/>
    <a:srgbClr val="316A3F"/>
    <a:srgbClr val="F0AF69"/>
    <a:srgbClr val="A9A7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DC9F10-9FCD-497A-A1DB-7E073FD97CFE}" v="25" dt="2024-04-12T04:33:11.990"/>
    <p1510:client id="{DB547806-CD49-4402-9629-AF95EDB3C0E8}" v="33" dt="2024-04-12T04:20:00.4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90" autoAdjust="0"/>
    <p:restoredTop sz="71059" autoAdjust="0"/>
  </p:normalViewPr>
  <p:slideViewPr>
    <p:cSldViewPr snapToGrid="0">
      <p:cViewPr varScale="1">
        <p:scale>
          <a:sx n="89" d="100"/>
          <a:sy n="89" d="100"/>
        </p:scale>
        <p:origin x="12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microsoft.com/office/2015/10/relationships/revisionInfo" Target="revisionInfo.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4275992" cy="337520"/>
          </a:xfrm>
          <a:prstGeom prst="rect">
            <a:avLst/>
          </a:prstGeom>
        </p:spPr>
        <p:txBody>
          <a:bodyPr vert="horz" lIns="87563" tIns="43781" rIns="87563" bIns="43781" rtlCol="0"/>
          <a:lstStyle>
            <a:lvl1pPr algn="l">
              <a:defRPr sz="1100"/>
            </a:lvl1pPr>
          </a:lstStyle>
          <a:p>
            <a:endParaRPr kumimoji="1" lang="ja-JP" altLang="en-US"/>
          </a:p>
        </p:txBody>
      </p:sp>
      <p:sp>
        <p:nvSpPr>
          <p:cNvPr id="3" name="日付プレースホルダー 2"/>
          <p:cNvSpPr>
            <a:spLocks noGrp="1"/>
          </p:cNvSpPr>
          <p:nvPr>
            <p:ph type="dt" sz="quarter" idx="1"/>
          </p:nvPr>
        </p:nvSpPr>
        <p:spPr>
          <a:xfrm>
            <a:off x="5588119" y="0"/>
            <a:ext cx="4275992" cy="337520"/>
          </a:xfrm>
          <a:prstGeom prst="rect">
            <a:avLst/>
          </a:prstGeom>
        </p:spPr>
        <p:txBody>
          <a:bodyPr vert="horz" lIns="87563" tIns="43781" rIns="87563" bIns="43781" rtlCol="0"/>
          <a:lstStyle>
            <a:lvl1pPr algn="r">
              <a:defRPr sz="1100"/>
            </a:lvl1pPr>
          </a:lstStyle>
          <a:p>
            <a:fld id="{E659F49E-A38F-469E-903C-652DCEA2CEEB}" type="datetimeFigureOut">
              <a:rPr kumimoji="1" lang="ja-JP" altLang="en-US" smtClean="0"/>
              <a:t>2025/6/13</a:t>
            </a:fld>
            <a:endParaRPr kumimoji="1" lang="ja-JP" altLang="en-US"/>
          </a:p>
        </p:txBody>
      </p:sp>
      <p:sp>
        <p:nvSpPr>
          <p:cNvPr id="4" name="フッター プレースホルダー 3"/>
          <p:cNvSpPr>
            <a:spLocks noGrp="1"/>
          </p:cNvSpPr>
          <p:nvPr>
            <p:ph type="ftr" sz="quarter" idx="2"/>
          </p:nvPr>
        </p:nvSpPr>
        <p:spPr>
          <a:xfrm>
            <a:off x="1" y="6398244"/>
            <a:ext cx="4275992" cy="337520"/>
          </a:xfrm>
          <a:prstGeom prst="rect">
            <a:avLst/>
          </a:prstGeom>
        </p:spPr>
        <p:txBody>
          <a:bodyPr vert="horz" lIns="87563" tIns="43781" rIns="87563" bIns="43781" rtlCol="0" anchor="b"/>
          <a:lstStyle>
            <a:lvl1pPr algn="l">
              <a:defRPr sz="1100"/>
            </a:lvl1pPr>
          </a:lstStyle>
          <a:p>
            <a:endParaRPr kumimoji="1" lang="ja-JP" altLang="en-US"/>
          </a:p>
        </p:txBody>
      </p:sp>
      <p:sp>
        <p:nvSpPr>
          <p:cNvPr id="5" name="スライド番号プレースホルダー 4"/>
          <p:cNvSpPr>
            <a:spLocks noGrp="1"/>
          </p:cNvSpPr>
          <p:nvPr>
            <p:ph type="sldNum" sz="quarter" idx="3"/>
          </p:nvPr>
        </p:nvSpPr>
        <p:spPr>
          <a:xfrm>
            <a:off x="5588119" y="6398244"/>
            <a:ext cx="4275992" cy="337520"/>
          </a:xfrm>
          <a:prstGeom prst="rect">
            <a:avLst/>
          </a:prstGeom>
        </p:spPr>
        <p:txBody>
          <a:bodyPr vert="horz" lIns="87563" tIns="43781" rIns="87563" bIns="43781" rtlCol="0" anchor="b"/>
          <a:lstStyle>
            <a:lvl1pPr algn="r">
              <a:defRPr sz="1100"/>
            </a:lvl1pPr>
          </a:lstStyle>
          <a:p>
            <a:fld id="{8479DDD9-4D14-4E4F-BE15-AA95F2494D16}" type="slidenum">
              <a:rPr kumimoji="1" lang="ja-JP" altLang="en-US" smtClean="0"/>
              <a:t>‹#›</a:t>
            </a:fld>
            <a:endParaRPr kumimoji="1" lang="ja-JP" altLang="en-US"/>
          </a:p>
        </p:txBody>
      </p:sp>
    </p:spTree>
    <p:extLst>
      <p:ext uri="{BB962C8B-B14F-4D97-AF65-F5344CB8AC3E}">
        <p14:creationId xmlns:p14="http://schemas.microsoft.com/office/powerpoint/2010/main" val="402059091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2"/>
            <a:ext cx="4275401" cy="337958"/>
          </a:xfrm>
          <a:prstGeom prst="rect">
            <a:avLst/>
          </a:prstGeom>
        </p:spPr>
        <p:txBody>
          <a:bodyPr vert="horz" lIns="90876" tIns="45439" rIns="90876" bIns="45439" rtlCol="0"/>
          <a:lstStyle>
            <a:lvl1pPr algn="l">
              <a:defRPr sz="1100"/>
            </a:lvl1pPr>
          </a:lstStyle>
          <a:p>
            <a:endParaRPr kumimoji="1" lang="ja-JP" altLang="en-US"/>
          </a:p>
        </p:txBody>
      </p:sp>
      <p:sp>
        <p:nvSpPr>
          <p:cNvPr id="3" name="日付プレースホルダー 2"/>
          <p:cNvSpPr>
            <a:spLocks noGrp="1"/>
          </p:cNvSpPr>
          <p:nvPr>
            <p:ph type="dt" idx="1"/>
          </p:nvPr>
        </p:nvSpPr>
        <p:spPr>
          <a:xfrm>
            <a:off x="5588628" y="2"/>
            <a:ext cx="4275401" cy="337958"/>
          </a:xfrm>
          <a:prstGeom prst="rect">
            <a:avLst/>
          </a:prstGeom>
        </p:spPr>
        <p:txBody>
          <a:bodyPr vert="horz" lIns="90876" tIns="45439" rIns="90876" bIns="45439" rtlCol="0"/>
          <a:lstStyle>
            <a:lvl1pPr algn="r">
              <a:defRPr sz="1100"/>
            </a:lvl1pPr>
          </a:lstStyle>
          <a:p>
            <a:fld id="{A4DDA717-F0DD-4D14-AA08-7B448F773016}" type="datetimeFigureOut">
              <a:rPr kumimoji="1" lang="ja-JP" altLang="en-US" smtClean="0"/>
              <a:t>2025/6/13</a:t>
            </a:fld>
            <a:endParaRPr kumimoji="1" lang="ja-JP" altLang="en-US"/>
          </a:p>
        </p:txBody>
      </p:sp>
      <p:sp>
        <p:nvSpPr>
          <p:cNvPr id="4" name="スライド イメージ プレースホルダー 3"/>
          <p:cNvSpPr>
            <a:spLocks noGrp="1" noRot="1" noChangeAspect="1"/>
          </p:cNvSpPr>
          <p:nvPr>
            <p:ph type="sldImg" idx="2"/>
          </p:nvPr>
        </p:nvSpPr>
        <p:spPr>
          <a:xfrm>
            <a:off x="2913063" y="841375"/>
            <a:ext cx="4040187" cy="2273300"/>
          </a:xfrm>
          <a:prstGeom prst="rect">
            <a:avLst/>
          </a:prstGeom>
          <a:noFill/>
          <a:ln w="12700">
            <a:solidFill>
              <a:prstClr val="black"/>
            </a:solidFill>
          </a:ln>
        </p:spPr>
        <p:txBody>
          <a:bodyPr vert="horz" lIns="90876" tIns="45439" rIns="90876" bIns="45439" rtlCol="0" anchor="ctr"/>
          <a:lstStyle/>
          <a:p>
            <a:endParaRPr lang="ja-JP" altLang="en-US"/>
          </a:p>
        </p:txBody>
      </p:sp>
      <p:sp>
        <p:nvSpPr>
          <p:cNvPr id="5" name="ノート プレースホルダー 4"/>
          <p:cNvSpPr>
            <a:spLocks noGrp="1"/>
          </p:cNvSpPr>
          <p:nvPr>
            <p:ph type="body" sz="quarter" idx="3"/>
          </p:nvPr>
        </p:nvSpPr>
        <p:spPr>
          <a:xfrm>
            <a:off x="986632" y="3241587"/>
            <a:ext cx="7893050" cy="2652207"/>
          </a:xfrm>
          <a:prstGeom prst="rect">
            <a:avLst/>
          </a:prstGeom>
        </p:spPr>
        <p:txBody>
          <a:bodyPr vert="horz" lIns="90876" tIns="45439" rIns="90876" bIns="45439"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6397808"/>
            <a:ext cx="4275401" cy="337957"/>
          </a:xfrm>
          <a:prstGeom prst="rect">
            <a:avLst/>
          </a:prstGeom>
        </p:spPr>
        <p:txBody>
          <a:bodyPr vert="horz" lIns="90876" tIns="45439" rIns="90876" bIns="45439" rtlCol="0" anchor="b"/>
          <a:lstStyle>
            <a:lvl1pPr algn="l">
              <a:defRPr sz="1100"/>
            </a:lvl1pPr>
          </a:lstStyle>
          <a:p>
            <a:endParaRPr kumimoji="1" lang="ja-JP" altLang="en-US"/>
          </a:p>
        </p:txBody>
      </p:sp>
      <p:sp>
        <p:nvSpPr>
          <p:cNvPr id="7" name="スライド番号プレースホルダー 6"/>
          <p:cNvSpPr>
            <a:spLocks noGrp="1"/>
          </p:cNvSpPr>
          <p:nvPr>
            <p:ph type="sldNum" sz="quarter" idx="5"/>
          </p:nvPr>
        </p:nvSpPr>
        <p:spPr>
          <a:xfrm>
            <a:off x="5588628" y="6397808"/>
            <a:ext cx="4275401" cy="337957"/>
          </a:xfrm>
          <a:prstGeom prst="rect">
            <a:avLst/>
          </a:prstGeom>
        </p:spPr>
        <p:txBody>
          <a:bodyPr vert="horz" lIns="90876" tIns="45439" rIns="90876" bIns="45439" rtlCol="0" anchor="b"/>
          <a:lstStyle>
            <a:lvl1pPr algn="r">
              <a:defRPr sz="1100"/>
            </a:lvl1pPr>
          </a:lstStyle>
          <a:p>
            <a:fld id="{065953DF-EE73-46EA-A7EB-A015CD316016}" type="slidenum">
              <a:rPr kumimoji="1" lang="ja-JP" altLang="en-US" smtClean="0"/>
              <a:t>‹#›</a:t>
            </a:fld>
            <a:endParaRPr kumimoji="1" lang="ja-JP" altLang="en-US"/>
          </a:p>
        </p:txBody>
      </p:sp>
    </p:spTree>
    <p:extLst>
      <p:ext uri="{BB962C8B-B14F-4D97-AF65-F5344CB8AC3E}">
        <p14:creationId xmlns:p14="http://schemas.microsoft.com/office/powerpoint/2010/main" val="3235158567"/>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みなさんが住んでいる家や、今使っているいす、机など、木で作られているものはたくさんあります。そして、その木を生み出す産業を林業といいます。</a:t>
            </a:r>
            <a:endParaRPr kumimoji="1" lang="en-US" altLang="ja-JP" dirty="0"/>
          </a:p>
          <a:p>
            <a:pPr defTabSz="875629">
              <a:defRPr/>
            </a:pPr>
            <a:r>
              <a:rPr kumimoji="1" lang="ja-JP" altLang="en-US" dirty="0"/>
              <a:t>林業についてみなさんはどのくらい知っているでしょうか。</a:t>
            </a:r>
            <a:endParaRPr kumimoji="1" lang="en-US" altLang="ja-JP" dirty="0"/>
          </a:p>
          <a:p>
            <a:pPr defTabSz="875629">
              <a:defRPr/>
            </a:pPr>
            <a:r>
              <a:rPr kumimoji="1" lang="ja-JP" altLang="en-US" dirty="0"/>
              <a:t>今日は、林業について楽しく学んでもらうために、簡単にお話ししたいと思います。</a:t>
            </a:r>
            <a:endParaRPr kumimoji="1" lang="en-US" altLang="ja-JP" dirty="0"/>
          </a:p>
          <a:p>
            <a:endParaRPr kumimoji="1" lang="ja-JP" altLang="en-US" dirty="0"/>
          </a:p>
        </p:txBody>
      </p:sp>
    </p:spTree>
    <p:extLst>
      <p:ext uri="{BB962C8B-B14F-4D97-AF65-F5344CB8AC3E}">
        <p14:creationId xmlns:p14="http://schemas.microsoft.com/office/powerpoint/2010/main" val="3767427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林業は、大きく言うと、木を植えて、育てて、伐る　を繰り返して成り立っています。</a:t>
            </a:r>
            <a:endParaRPr kumimoji="1" lang="en-US" altLang="ja-JP" dirty="0"/>
          </a:p>
          <a:p>
            <a:endParaRPr kumimoji="1" lang="en-US" altLang="ja-JP" dirty="0"/>
          </a:p>
          <a:p>
            <a:r>
              <a:rPr kumimoji="1" lang="ja-JP" altLang="en-US" dirty="0"/>
              <a:t>聞いたことのない用語がたくさんあると思うので、ひとつずつみていきましょう。</a:t>
            </a:r>
          </a:p>
        </p:txBody>
      </p:sp>
    </p:spTree>
    <p:extLst>
      <p:ext uri="{BB962C8B-B14F-4D97-AF65-F5344CB8AC3E}">
        <p14:creationId xmlns:p14="http://schemas.microsoft.com/office/powerpoint/2010/main" val="4012471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まず、木を伐った後、新しい木をうえるために地面をきれいにします。</a:t>
            </a:r>
            <a:endParaRPr kumimoji="1" lang="en-US" altLang="ja-JP" dirty="0"/>
          </a:p>
          <a:p>
            <a:r>
              <a:rPr kumimoji="1" lang="ja-JP" altLang="en-US" dirty="0"/>
              <a:t>これを、地拵えといいます。</a:t>
            </a:r>
            <a:endParaRPr kumimoji="1" lang="en-US" altLang="ja-JP" dirty="0"/>
          </a:p>
          <a:p>
            <a:endParaRPr kumimoji="1" lang="en-US" altLang="ja-JP" dirty="0"/>
          </a:p>
          <a:p>
            <a:endParaRPr kumimoji="1" lang="ja-JP" altLang="en-US" dirty="0"/>
          </a:p>
        </p:txBody>
      </p:sp>
    </p:spTree>
    <p:extLst>
      <p:ext uri="{BB962C8B-B14F-4D97-AF65-F5344CB8AC3E}">
        <p14:creationId xmlns:p14="http://schemas.microsoft.com/office/powerpoint/2010/main" val="4249049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散らばっている枝や葉を取り除いたり、じゃまな切り株をチェーンソーで伐ったりして、地面をきれいにしていきます。</a:t>
            </a:r>
            <a:endParaRPr kumimoji="1" lang="en-US" altLang="ja-JP" dirty="0"/>
          </a:p>
          <a:p>
            <a:r>
              <a:rPr kumimoji="1" lang="ja-JP" altLang="en-US" dirty="0"/>
              <a:t>地面をきれいにしたら、つぎは木を植えていきます。</a:t>
            </a:r>
            <a:endParaRPr kumimoji="1" lang="en-US" altLang="ja-JP" dirty="0"/>
          </a:p>
          <a:p>
            <a:endParaRPr kumimoji="1" lang="ja-JP" altLang="en-US" dirty="0"/>
          </a:p>
        </p:txBody>
      </p:sp>
    </p:spTree>
    <p:extLst>
      <p:ext uri="{BB962C8B-B14F-4D97-AF65-F5344CB8AC3E}">
        <p14:creationId xmlns:p14="http://schemas.microsoft.com/office/powerpoint/2010/main" val="2613816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木を植える作業を植付といいます。</a:t>
            </a:r>
            <a:endParaRPr kumimoji="1" lang="en-US" altLang="ja-JP" dirty="0"/>
          </a:p>
          <a:p>
            <a:r>
              <a:rPr kumimoji="1" lang="ja-JP" altLang="en-US" dirty="0"/>
              <a:t>木を植えるといっても、みなさんがよく見る大きな木ではありません。</a:t>
            </a:r>
            <a:endParaRPr kumimoji="1" lang="en-US" altLang="ja-JP" dirty="0"/>
          </a:p>
          <a:p>
            <a:r>
              <a:rPr kumimoji="1" lang="ja-JP" altLang="en-US" dirty="0"/>
              <a:t>木にも花と同じように種があり、種から育てた小さななえを、写真のように植えていきます。</a:t>
            </a:r>
            <a:endParaRPr kumimoji="1" lang="en-US" altLang="ja-JP" dirty="0"/>
          </a:p>
          <a:p>
            <a:endParaRPr kumimoji="1" lang="en-US" altLang="ja-JP" dirty="0"/>
          </a:p>
          <a:p>
            <a:endParaRPr kumimoji="1" lang="ja-JP" altLang="en-US" dirty="0"/>
          </a:p>
        </p:txBody>
      </p:sp>
    </p:spTree>
    <p:extLst>
      <p:ext uri="{BB962C8B-B14F-4D97-AF65-F5344CB8AC3E}">
        <p14:creationId xmlns:p14="http://schemas.microsoft.com/office/powerpoint/2010/main" val="2742350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9696">
              <a:defRPr/>
            </a:pPr>
            <a:r>
              <a:rPr kumimoji="1" lang="ja-JP" altLang="en-US" dirty="0"/>
              <a:t>植えた苗のまわりには、草が生えてきます。</a:t>
            </a:r>
            <a:endParaRPr kumimoji="1" lang="en-US" altLang="ja-JP" dirty="0"/>
          </a:p>
          <a:p>
            <a:pPr defTabSz="949696">
              <a:defRPr/>
            </a:pPr>
            <a:r>
              <a:rPr kumimoji="1" lang="ja-JP" altLang="en-US" dirty="0"/>
              <a:t>これらを刈っていく作業を下刈りといいます。</a:t>
            </a:r>
            <a:endParaRPr kumimoji="1" lang="en-US" altLang="ja-JP" dirty="0"/>
          </a:p>
          <a:p>
            <a:endParaRPr kumimoji="1" lang="en-US" altLang="ja-JP" dirty="0"/>
          </a:p>
          <a:p>
            <a:r>
              <a:rPr kumimoji="1" lang="ja-JP" altLang="en-US" dirty="0"/>
              <a:t>生えてきた草は、植えた苗よりもはやく大きくなってしまいます。</a:t>
            </a:r>
            <a:endParaRPr kumimoji="1" lang="en-US" altLang="ja-JP" dirty="0"/>
          </a:p>
          <a:p>
            <a:r>
              <a:rPr kumimoji="1" lang="ja-JP" altLang="en-US" dirty="0"/>
              <a:t>すると、草が太陽の光をさえぎってしまい、苗はうまく成長できません。</a:t>
            </a:r>
            <a:endParaRPr kumimoji="1" lang="en-US" altLang="ja-JP" dirty="0"/>
          </a:p>
        </p:txBody>
      </p:sp>
    </p:spTree>
    <p:extLst>
      <p:ext uri="{BB962C8B-B14F-4D97-AF65-F5344CB8AC3E}">
        <p14:creationId xmlns:p14="http://schemas.microsoft.com/office/powerpoint/2010/main" val="2298079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下刈で、苗の周りにたくさん生えていた草を減らすことで、苗木にちゃんと太陽の光があたるようにします。</a:t>
            </a:r>
          </a:p>
        </p:txBody>
      </p:sp>
    </p:spTree>
    <p:extLst>
      <p:ext uri="{BB962C8B-B14F-4D97-AF65-F5344CB8AC3E}">
        <p14:creationId xmlns:p14="http://schemas.microsoft.com/office/powerpoint/2010/main" val="1050945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次の作業は、植えた木の成長を邪魔する木や、成長が遅い木を取り除いていく、除伐です。</a:t>
            </a:r>
            <a:endParaRPr kumimoji="1" lang="en-US" altLang="ja-JP" dirty="0"/>
          </a:p>
          <a:p>
            <a:endParaRPr kumimoji="1" lang="en-US" altLang="ja-JP" dirty="0"/>
          </a:p>
          <a:p>
            <a:r>
              <a:rPr kumimoji="1" lang="ja-JP" altLang="en-US" dirty="0"/>
              <a:t>ある程度大きくなってきても、あとから生えてくる成長の早い木に負けてしまうことがあります。</a:t>
            </a:r>
            <a:endParaRPr kumimoji="1" lang="en-US" altLang="ja-JP" dirty="0"/>
          </a:p>
          <a:p>
            <a:endParaRPr kumimoji="1" lang="en-US" altLang="ja-JP" dirty="0"/>
          </a:p>
        </p:txBody>
      </p:sp>
    </p:spTree>
    <p:extLst>
      <p:ext uri="{BB962C8B-B14F-4D97-AF65-F5344CB8AC3E}">
        <p14:creationId xmlns:p14="http://schemas.microsoft.com/office/powerpoint/2010/main" val="3281864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9001">
              <a:defRPr/>
            </a:pPr>
            <a:r>
              <a:rPr kumimoji="1" lang="ja-JP" altLang="en-US" dirty="0"/>
              <a:t>丸で囲っているのが、植えた木です。</a:t>
            </a:r>
            <a:endParaRPr kumimoji="1" lang="en-US" altLang="ja-JP" dirty="0"/>
          </a:p>
          <a:p>
            <a:pPr defTabSz="949001">
              <a:defRPr/>
            </a:pPr>
            <a:r>
              <a:rPr kumimoji="1" lang="ja-JP" altLang="en-US" dirty="0"/>
              <a:t>そのまわりには自然に生えてきた木がたくさんあります。</a:t>
            </a:r>
            <a:endParaRPr kumimoji="1" lang="en-US" altLang="ja-JP" dirty="0"/>
          </a:p>
          <a:p>
            <a:pPr defTabSz="949001">
              <a:defRPr/>
            </a:pPr>
            <a:r>
              <a:rPr kumimoji="1" lang="ja-JP" altLang="en-US" dirty="0"/>
              <a:t>この木を伐って、植えた木がもっと大きくなれるようにしていきます。</a:t>
            </a:r>
            <a:endParaRPr kumimoji="1" lang="en-US" altLang="ja-JP" dirty="0"/>
          </a:p>
          <a:p>
            <a:endParaRPr kumimoji="1" lang="en-US" altLang="ja-JP" dirty="0"/>
          </a:p>
          <a:p>
            <a:endParaRPr kumimoji="1" lang="en-US" altLang="ja-JP" dirty="0"/>
          </a:p>
          <a:p>
            <a:endParaRPr kumimoji="1" lang="ja-JP" altLang="en-US" dirty="0"/>
          </a:p>
        </p:txBody>
      </p:sp>
    </p:spTree>
    <p:extLst>
      <p:ext uri="{BB962C8B-B14F-4D97-AF65-F5344CB8AC3E}">
        <p14:creationId xmlns:p14="http://schemas.microsoft.com/office/powerpoint/2010/main" val="2152692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次の作業は、枝打ちです。</a:t>
            </a:r>
            <a:endParaRPr kumimoji="1" lang="en-US" altLang="ja-JP" dirty="0"/>
          </a:p>
          <a:p>
            <a:r>
              <a:rPr kumimoji="1" lang="ja-JP" altLang="en-US" dirty="0"/>
              <a:t>木には枝がありますが、枝がのこっていると節ができてしまいます。節がなくきれいな木にするために、枝打ちをします。</a:t>
            </a:r>
            <a:endParaRPr kumimoji="1" lang="en-US" altLang="ja-JP" dirty="0"/>
          </a:p>
          <a:p>
            <a:endParaRPr kumimoji="1" lang="en-US" altLang="ja-JP" dirty="0"/>
          </a:p>
          <a:p>
            <a:r>
              <a:rPr kumimoji="1" lang="ja-JP" altLang="en-US" dirty="0"/>
              <a:t>小さいのこぎりや鉈などを使って、枝を伐っていきます。</a:t>
            </a:r>
            <a:endParaRPr kumimoji="1" lang="en-US" altLang="ja-JP" dirty="0"/>
          </a:p>
          <a:p>
            <a:endParaRPr kumimoji="1" lang="en-US" altLang="ja-JP" dirty="0"/>
          </a:p>
        </p:txBody>
      </p:sp>
    </p:spTree>
    <p:extLst>
      <p:ext uri="{BB962C8B-B14F-4D97-AF65-F5344CB8AC3E}">
        <p14:creationId xmlns:p14="http://schemas.microsoft.com/office/powerpoint/2010/main" val="2368241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木が成長すると、森の中がこみあってきます。</a:t>
            </a:r>
            <a:endParaRPr kumimoji="1" lang="en-US" altLang="ja-JP" dirty="0"/>
          </a:p>
          <a:p>
            <a:endParaRPr kumimoji="1" lang="en-US" altLang="ja-JP" dirty="0"/>
          </a:p>
          <a:p>
            <a:r>
              <a:rPr kumimoji="1" lang="ja-JP" altLang="en-US" dirty="0"/>
              <a:t>そこで、一部の木を間引く間伐をします。</a:t>
            </a:r>
            <a:endParaRPr kumimoji="1" lang="en-US" altLang="ja-JP" dirty="0"/>
          </a:p>
          <a:p>
            <a:endParaRPr kumimoji="1" lang="en-US" altLang="ja-JP" dirty="0"/>
          </a:p>
          <a:p>
            <a:r>
              <a:rPr kumimoji="1" lang="ja-JP" altLang="en-US" dirty="0"/>
              <a:t>間伐をすると、太陽の</a:t>
            </a:r>
            <a:r>
              <a:rPr lang="ja-JP" altLang="en-US" dirty="0"/>
              <a:t>光が地面に届くようになり、残った木がより大きくなることができます。</a:t>
            </a:r>
            <a:endParaRPr kumimoji="1" lang="en-US" altLang="ja-JP" dirty="0"/>
          </a:p>
        </p:txBody>
      </p:sp>
    </p:spTree>
    <p:extLst>
      <p:ext uri="{BB962C8B-B14F-4D97-AF65-F5344CB8AC3E}">
        <p14:creationId xmlns:p14="http://schemas.microsoft.com/office/powerpoint/2010/main" val="2647398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間伐で伐った木は、丸太となり、皆さんが使っている紙などに生まれ変わります。</a:t>
            </a:r>
          </a:p>
          <a:p>
            <a:endParaRPr kumimoji="1" lang="en-US" altLang="ja-JP" dirty="0"/>
          </a:p>
        </p:txBody>
      </p:sp>
    </p:spTree>
    <p:extLst>
      <p:ext uri="{BB962C8B-B14F-4D97-AF65-F5344CB8AC3E}">
        <p14:creationId xmlns:p14="http://schemas.microsoft.com/office/powerpoint/2010/main" val="3370743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最後に、大きく育った木を、林業機械やチェーンソーを使って一斉に伐る主伐をしていきます。</a:t>
            </a:r>
            <a:endParaRPr kumimoji="1" lang="en-US" altLang="ja-JP" dirty="0"/>
          </a:p>
          <a:p>
            <a:endParaRPr kumimoji="1" lang="en-US" altLang="ja-JP" dirty="0"/>
          </a:p>
          <a:p>
            <a:r>
              <a:rPr kumimoji="1" lang="ja-JP" altLang="en-US" dirty="0"/>
              <a:t>苗を植えてから、主伐をするまでは、</a:t>
            </a:r>
            <a:r>
              <a:rPr kumimoji="1" lang="en-US" altLang="ja-JP" dirty="0"/>
              <a:t>50</a:t>
            </a:r>
            <a:r>
              <a:rPr kumimoji="1" lang="ja-JP" altLang="en-US" dirty="0"/>
              <a:t>年くらいかかります。</a:t>
            </a:r>
            <a:endParaRPr kumimoji="1" lang="en-US" altLang="ja-JP" dirty="0"/>
          </a:p>
          <a:p>
            <a:endParaRPr kumimoji="1" lang="en-US" altLang="ja-JP" dirty="0"/>
          </a:p>
          <a:p>
            <a:r>
              <a:rPr kumimoji="1" lang="ja-JP" altLang="en-US" dirty="0"/>
              <a:t>こうして伐り終わると、また地拵え、植付と、繰り返していきます。</a:t>
            </a:r>
            <a:endParaRPr kumimoji="1" lang="en-US" altLang="ja-JP" dirty="0"/>
          </a:p>
          <a:p>
            <a:endParaRPr kumimoji="1" lang="en-US" altLang="ja-JP" dirty="0"/>
          </a:p>
          <a:p>
            <a:endParaRPr kumimoji="1" lang="ja-JP" altLang="en-US" dirty="0"/>
          </a:p>
        </p:txBody>
      </p:sp>
    </p:spTree>
    <p:extLst>
      <p:ext uri="{BB962C8B-B14F-4D97-AF65-F5344CB8AC3E}">
        <p14:creationId xmlns:p14="http://schemas.microsoft.com/office/powerpoint/2010/main" val="853406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たくさんの作業を通して育てた木は、ようやく、私たちの身の回りの建物や、食器、紙にうまれかわります。</a:t>
            </a:r>
            <a:endParaRPr kumimoji="1" lang="en-US" altLang="ja-JP" dirty="0"/>
          </a:p>
          <a:p>
            <a:pPr eaLnBrk="1" hangingPunct="1"/>
            <a:endParaRPr kumimoji="1" lang="en-US" altLang="ja-JP" dirty="0"/>
          </a:p>
          <a:p>
            <a:pPr eaLnBrk="1" hangingPunct="1"/>
            <a:endParaRPr kumimoji="1" lang="en-US" altLang="ja-JP" dirty="0"/>
          </a:p>
          <a:p>
            <a:pPr eaLnBrk="1" hangingPunct="1"/>
            <a:endParaRPr kumimoji="1" lang="en-US" altLang="ja-JP" dirty="0"/>
          </a:p>
          <a:p>
            <a:pPr eaLnBrk="1" hangingPunct="1"/>
            <a:endParaRPr kumimoji="1" lang="en-US" altLang="ja-JP" dirty="0"/>
          </a:p>
          <a:p>
            <a:pPr eaLnBrk="1" hangingPunct="1"/>
            <a:endParaRPr kumimoji="1" lang="en-US" altLang="ja-JP" dirty="0"/>
          </a:p>
          <a:p>
            <a:pPr eaLnBrk="1" hangingPunct="1"/>
            <a:endParaRPr kumimoji="1" lang="ja-JP" altLang="en-US" dirty="0"/>
          </a:p>
        </p:txBody>
      </p:sp>
    </p:spTree>
    <p:extLst>
      <p:ext uri="{BB962C8B-B14F-4D97-AF65-F5344CB8AC3E}">
        <p14:creationId xmlns:p14="http://schemas.microsoft.com/office/powerpoint/2010/main" val="34652518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kumimoji="1" lang="ja-JP" altLang="en-US" dirty="0"/>
              <a:t>ここからは、森が受けている様々な被害について、</a:t>
            </a:r>
            <a:endParaRPr kumimoji="1" lang="en-US" altLang="ja-JP" dirty="0"/>
          </a:p>
          <a:p>
            <a:pPr eaLnBrk="1" hangingPunct="1"/>
            <a:r>
              <a:rPr kumimoji="1" lang="ja-JP" altLang="en-US" dirty="0"/>
              <a:t>大きく、動物や虫によって木が食べられてしまうといった被害と、</a:t>
            </a:r>
            <a:r>
              <a:rPr lang="ja-JP" altLang="en-US" sz="1100" dirty="0">
                <a:solidFill>
                  <a:srgbClr val="FFFFFF"/>
                </a:solidFill>
                <a:latin typeface="HGP創英角ﾎﾟｯﾌﾟ体" panose="040B0A00000000000000" pitchFamily="50" charset="-128"/>
                <a:ea typeface="HGP創英角ﾎﾟｯﾌﾟ体" panose="040B0A00000000000000" pitchFamily="50" charset="-128"/>
              </a:rPr>
              <a:t>山火事や大雨などによって山が傷ついてしまう災害の</a:t>
            </a:r>
            <a:r>
              <a:rPr lang="en-US" altLang="ja-JP" sz="1100" dirty="0">
                <a:solidFill>
                  <a:srgbClr val="FFFFFF"/>
                </a:solidFill>
                <a:latin typeface="HGP創英角ﾎﾟｯﾌﾟ体" panose="040B0A00000000000000" pitchFamily="50" charset="-128"/>
                <a:ea typeface="HGP創英角ﾎﾟｯﾌﾟ体" panose="040B0A00000000000000" pitchFamily="50" charset="-128"/>
              </a:rPr>
              <a:t>2</a:t>
            </a:r>
            <a:r>
              <a:rPr lang="ja-JP" altLang="en-US" sz="1100" dirty="0">
                <a:solidFill>
                  <a:srgbClr val="FFFFFF"/>
                </a:solidFill>
                <a:latin typeface="HGP創英角ﾎﾟｯﾌﾟ体" panose="040B0A00000000000000" pitchFamily="50" charset="-128"/>
                <a:ea typeface="HGP創英角ﾎﾟｯﾌﾟ体" panose="040B0A00000000000000" pitchFamily="50" charset="-128"/>
              </a:rPr>
              <a:t>つに分けて説明したいと思います。</a:t>
            </a:r>
            <a:endParaRPr kumimoji="1" lang="en-US" altLang="ja-JP" dirty="0"/>
          </a:p>
          <a:p>
            <a:pPr eaLnBrk="1" hangingPunct="1"/>
            <a:endParaRPr kumimoji="1" lang="en-US" altLang="ja-JP" dirty="0"/>
          </a:p>
          <a:p>
            <a:pPr eaLnBrk="1" hangingPunct="1"/>
            <a:endParaRPr kumimoji="1" lang="en-US" altLang="ja-JP" dirty="0"/>
          </a:p>
          <a:p>
            <a:pPr eaLnBrk="1" hangingPunct="1"/>
            <a:endParaRPr kumimoji="1" lang="en-US" altLang="ja-JP" dirty="0"/>
          </a:p>
          <a:p>
            <a:pPr eaLnBrk="1" hangingPunct="1"/>
            <a:endParaRPr kumimoji="1" lang="en-US" altLang="ja-JP" dirty="0"/>
          </a:p>
          <a:p>
            <a:pPr eaLnBrk="1" hangingPunct="1"/>
            <a:endParaRPr kumimoji="1" lang="en-US" altLang="ja-JP" dirty="0"/>
          </a:p>
          <a:p>
            <a:pPr eaLnBrk="1" hangingPunct="1"/>
            <a:endParaRPr kumimoji="1" lang="ja-JP" altLang="en-US" dirty="0"/>
          </a:p>
        </p:txBody>
      </p:sp>
    </p:spTree>
    <p:extLst>
      <p:ext uri="{BB962C8B-B14F-4D97-AF65-F5344CB8AC3E}">
        <p14:creationId xmlns:p14="http://schemas.microsoft.com/office/powerpoint/2010/main" val="8078921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まず、虫や動物による被害についてですが、</a:t>
            </a:r>
            <a:endParaRPr lang="ja-JP" altLang="ja-JP" sz="1700" kern="100" dirty="0">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森には皆さんもご存じのようにシカという動物がいます。</a:t>
            </a:r>
            <a:endParaRPr lang="en-US" altLang="ja-JP" sz="1700" kern="100" dirty="0">
              <a:latin typeface="游明朝" panose="02020400000000000000" pitchFamily="18" charset="-128"/>
              <a:ea typeface="ＭＳ 明朝" panose="02020609040205080304" pitchFamily="17" charset="-128"/>
              <a:cs typeface="Times New Roman" panose="02020603050405020304" pitchFamily="18" charset="0"/>
            </a:endParaRPr>
          </a:p>
          <a:p>
            <a:pPr algn="just"/>
            <a:r>
              <a:rPr lang="ja-JP" altLang="en-US" sz="1700" kern="100" dirty="0">
                <a:latin typeface="游明朝" panose="02020400000000000000" pitchFamily="18" charset="-128"/>
                <a:ea typeface="ＭＳ 明朝" panose="02020609040205080304" pitchFamily="17" charset="-128"/>
                <a:cs typeface="Times New Roman" panose="02020603050405020304" pitchFamily="18" charset="0"/>
              </a:rPr>
              <a:t>大きさは約</a:t>
            </a:r>
            <a:r>
              <a:rPr lang="en-US" altLang="ja-JP" sz="1700" kern="100" dirty="0">
                <a:latin typeface="游明朝" panose="02020400000000000000" pitchFamily="18" charset="-128"/>
                <a:ea typeface="ＭＳ 明朝" panose="02020609040205080304" pitchFamily="17" charset="-128"/>
                <a:cs typeface="Times New Roman" panose="02020603050405020304" pitchFamily="18" charset="0"/>
              </a:rPr>
              <a:t>1m</a:t>
            </a:r>
            <a:r>
              <a:rPr lang="ja-JP" altLang="en-US" sz="1700" kern="100" dirty="0">
                <a:latin typeface="游明朝" panose="02020400000000000000" pitchFamily="18" charset="-128"/>
                <a:ea typeface="ＭＳ 明朝" panose="02020609040205080304" pitchFamily="17" charset="-128"/>
                <a:cs typeface="Times New Roman" panose="02020603050405020304" pitchFamily="18" charset="0"/>
              </a:rPr>
              <a:t>～</a:t>
            </a:r>
            <a:r>
              <a:rPr lang="en-US" altLang="ja-JP" sz="1700" kern="100" dirty="0">
                <a:latin typeface="游明朝" panose="02020400000000000000" pitchFamily="18" charset="-128"/>
                <a:ea typeface="ＭＳ 明朝" panose="02020609040205080304" pitchFamily="17" charset="-128"/>
                <a:cs typeface="Times New Roman" panose="02020603050405020304" pitchFamily="18" charset="0"/>
              </a:rPr>
              <a:t>2m</a:t>
            </a:r>
            <a:r>
              <a:rPr lang="ja-JP" altLang="en-US" sz="1700" kern="100" dirty="0">
                <a:latin typeface="游明朝" panose="02020400000000000000" pitchFamily="18" charset="-128"/>
                <a:ea typeface="ＭＳ 明朝" panose="02020609040205080304" pitchFamily="17" charset="-128"/>
                <a:cs typeface="Times New Roman" panose="02020603050405020304" pitchFamily="18" charset="0"/>
              </a:rPr>
              <a:t>ほどで、オスには立派な角が生えているのが特徴です。</a:t>
            </a:r>
            <a:endParaRPr lang="ja-JP" altLang="ja-JP" sz="1700" kern="100" dirty="0">
              <a:latin typeface="游明朝" panose="02020400000000000000" pitchFamily="18" charset="-128"/>
              <a:ea typeface="游明朝" panose="02020400000000000000" pitchFamily="18" charset="-128"/>
              <a:cs typeface="Times New Roman" panose="02020603050405020304" pitchFamily="18" charset="0"/>
            </a:endParaRPr>
          </a:p>
          <a:p>
            <a:pPr eaLnBrk="1" hangingPunct="1"/>
            <a:endParaRPr kumimoji="1" lang="en-US" altLang="ja-JP" dirty="0"/>
          </a:p>
          <a:p>
            <a:pPr eaLnBrk="1" hangingPunct="1"/>
            <a:endParaRPr kumimoji="1" lang="en-US" altLang="ja-JP" dirty="0"/>
          </a:p>
          <a:p>
            <a:pPr eaLnBrk="1" hangingPunct="1"/>
            <a:endParaRPr kumimoji="1" lang="ja-JP" altLang="en-US" dirty="0"/>
          </a:p>
        </p:txBody>
      </p:sp>
    </p:spTree>
    <p:extLst>
      <p:ext uri="{BB962C8B-B14F-4D97-AF65-F5344CB8AC3E}">
        <p14:creationId xmlns:p14="http://schemas.microsoft.com/office/powerpoint/2010/main" val="14738909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kumimoji="1" lang="ja-JP" altLang="en-US" dirty="0"/>
              <a:t>シカは主に植物を食べることで生活している、草食動物ですが、（○）困ったことに私たちが育てた大切な若い木の葉っぱや、皮なども食べてしまいます。</a:t>
            </a:r>
            <a:endParaRPr kumimoji="1" lang="en-US" altLang="ja-JP" dirty="0"/>
          </a:p>
          <a:p>
            <a:pPr eaLnBrk="1" hangingPunct="1"/>
            <a:r>
              <a:rPr kumimoji="1" lang="ja-JP" altLang="en-US" dirty="0"/>
              <a:t>葉っぱや皮などを食べられた木は（○）たちまち枯れてしまい、ここまで育てた私たちの努力が水の泡となってしまいます。</a:t>
            </a:r>
            <a:endParaRPr kumimoji="1" lang="en-US" altLang="ja-JP" dirty="0"/>
          </a:p>
          <a:p>
            <a:pPr eaLnBrk="1" hangingPunct="1"/>
            <a:endParaRPr kumimoji="1" lang="en-US" altLang="ja-JP" dirty="0"/>
          </a:p>
          <a:p>
            <a:pPr eaLnBrk="1" hangingPunct="1"/>
            <a:endParaRPr kumimoji="1" lang="en-US" altLang="ja-JP" dirty="0"/>
          </a:p>
          <a:p>
            <a:pPr eaLnBrk="1" hangingPunct="1"/>
            <a:endParaRPr kumimoji="1" lang="en-US" altLang="ja-JP" dirty="0"/>
          </a:p>
          <a:p>
            <a:pPr eaLnBrk="1" hangingPunct="1"/>
            <a:endParaRPr kumimoji="1" lang="ja-JP" altLang="en-US" dirty="0"/>
          </a:p>
        </p:txBody>
      </p:sp>
    </p:spTree>
    <p:extLst>
      <p:ext uri="{BB962C8B-B14F-4D97-AF65-F5344CB8AC3E}">
        <p14:creationId xmlns:p14="http://schemas.microsoft.com/office/powerpoint/2010/main" val="23530068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kumimoji="1" lang="ja-JP" altLang="en-US" dirty="0"/>
              <a:t>それを防ぐために立ち上がるのがハンターという人たちです。</a:t>
            </a:r>
            <a:endParaRPr kumimoji="1" lang="en-US" altLang="ja-JP" dirty="0"/>
          </a:p>
          <a:p>
            <a:pPr eaLnBrk="1" hangingPunct="1"/>
            <a:r>
              <a:rPr kumimoji="1" lang="ja-JP" altLang="en-US" dirty="0"/>
              <a:t>わたしたちはハンターさんたちにシカをやっつけることをお願いすることで（○）、なんとか若い木を守りながら仕事をしています。</a:t>
            </a:r>
            <a:endParaRPr kumimoji="1" lang="en-US" altLang="ja-JP" dirty="0"/>
          </a:p>
          <a:p>
            <a:pPr eaLnBrk="1" hangingPunct="1"/>
            <a:endParaRPr kumimoji="1" lang="en-US" altLang="ja-JP" dirty="0"/>
          </a:p>
          <a:p>
            <a:pPr eaLnBrk="1" hangingPunct="1"/>
            <a:endParaRPr kumimoji="1" lang="en-US" altLang="ja-JP" dirty="0"/>
          </a:p>
          <a:p>
            <a:pPr eaLnBrk="1" hangingPunct="1"/>
            <a:endParaRPr kumimoji="1" lang="en-US" altLang="ja-JP" dirty="0"/>
          </a:p>
          <a:p>
            <a:pPr eaLnBrk="1" hangingPunct="1"/>
            <a:endParaRPr kumimoji="1" lang="ja-JP" altLang="en-US" dirty="0"/>
          </a:p>
        </p:txBody>
      </p:sp>
    </p:spTree>
    <p:extLst>
      <p:ext uri="{BB962C8B-B14F-4D97-AF65-F5344CB8AC3E}">
        <p14:creationId xmlns:p14="http://schemas.microsoft.com/office/powerpoint/2010/main" val="863132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次は、虫による被害について説明したいと思います。</a:t>
            </a:r>
            <a:endParaRPr lang="ja-JP" altLang="ja-JP" sz="1700" kern="100" dirty="0">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現在、</a:t>
            </a:r>
            <a:r>
              <a:rPr lang="ja-JP" altLang="en-US" sz="1700" kern="100" dirty="0">
                <a:latin typeface="游明朝" panose="02020400000000000000" pitchFamily="18" charset="-128"/>
                <a:ea typeface="ＭＳ 明朝" panose="02020609040205080304" pitchFamily="17" charset="-128"/>
                <a:cs typeface="Times New Roman" panose="02020603050405020304" pitchFamily="18" charset="0"/>
              </a:rPr>
              <a:t>日本</a:t>
            </a:r>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の森では、</a:t>
            </a:r>
            <a:r>
              <a:rPr lang="ja-JP" altLang="en-US" sz="1700" kern="100" dirty="0">
                <a:latin typeface="游明朝" panose="02020400000000000000" pitchFamily="18" charset="-128"/>
                <a:ea typeface="ＭＳ 明朝" panose="02020609040205080304" pitchFamily="17" charset="-128"/>
                <a:cs typeface="Times New Roman" panose="02020603050405020304" pitchFamily="18" charset="0"/>
              </a:rPr>
              <a:t>ナラ</a:t>
            </a:r>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枯れという病気に悩まされています。</a:t>
            </a:r>
            <a:endParaRPr lang="ja-JP" altLang="ja-JP" sz="1700" kern="100" dirty="0">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この病気の仕組みを説明すると、まず、元気な</a:t>
            </a:r>
            <a:r>
              <a:rPr lang="ja-JP" altLang="en-US" sz="1700" kern="100" dirty="0">
                <a:latin typeface="游明朝" panose="02020400000000000000" pitchFamily="18" charset="-128"/>
                <a:ea typeface="ＭＳ 明朝" panose="02020609040205080304" pitchFamily="17" charset="-128"/>
                <a:cs typeface="Times New Roman" panose="02020603050405020304" pitchFamily="18" charset="0"/>
              </a:rPr>
              <a:t>ナラ</a:t>
            </a:r>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の木に（○）</a:t>
            </a:r>
            <a:r>
              <a:rPr lang="ja-JP" altLang="en-US" sz="1700" kern="100" dirty="0">
                <a:latin typeface="游明朝" panose="02020400000000000000" pitchFamily="18" charset="-128"/>
                <a:ea typeface="ＭＳ 明朝" panose="02020609040205080304" pitchFamily="17" charset="-128"/>
                <a:cs typeface="Times New Roman" panose="02020603050405020304" pitchFamily="18" charset="0"/>
              </a:rPr>
              <a:t>大量のキクイ</a:t>
            </a:r>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虫が（○）</a:t>
            </a:r>
            <a:r>
              <a:rPr lang="ja-JP" altLang="en-US" sz="1700" kern="100" dirty="0">
                <a:latin typeface="游明朝" panose="02020400000000000000" pitchFamily="18" charset="-128"/>
                <a:ea typeface="ＭＳ 明朝" panose="02020609040205080304" pitchFamily="17" charset="-128"/>
                <a:cs typeface="Times New Roman" panose="02020603050405020304" pitchFamily="18" charset="0"/>
              </a:rPr>
              <a:t>侵入します</a:t>
            </a:r>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a:t>
            </a:r>
            <a:endParaRPr lang="ja-JP" altLang="ja-JP" sz="1700" kern="100" dirty="0">
              <a:latin typeface="游明朝" panose="02020400000000000000" pitchFamily="18" charset="-128"/>
              <a:ea typeface="游明朝" panose="02020400000000000000" pitchFamily="18" charset="-128"/>
              <a:cs typeface="Times New Roman" panose="02020603050405020304" pitchFamily="18" charset="0"/>
            </a:endParaRPr>
          </a:p>
          <a:p>
            <a:pPr eaLnBrk="1" hangingPunct="1"/>
            <a:endParaRPr kumimoji="1" lang="en-US" altLang="ja-JP" dirty="0"/>
          </a:p>
          <a:p>
            <a:pPr eaLnBrk="1" hangingPunct="1"/>
            <a:endParaRPr kumimoji="1" lang="en-US" altLang="ja-JP" dirty="0"/>
          </a:p>
          <a:p>
            <a:pPr eaLnBrk="1" hangingPunct="1"/>
            <a:endParaRPr kumimoji="1" lang="en-US" altLang="ja-JP" dirty="0"/>
          </a:p>
          <a:p>
            <a:pPr eaLnBrk="1" hangingPunct="1"/>
            <a:endParaRPr kumimoji="1" lang="ja-JP" altLang="en-US" dirty="0"/>
          </a:p>
        </p:txBody>
      </p:sp>
    </p:spTree>
    <p:extLst>
      <p:ext uri="{BB962C8B-B14F-4D97-AF65-F5344CB8AC3E}">
        <p14:creationId xmlns:p14="http://schemas.microsoft.com/office/powerpoint/2010/main" val="11020868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875629">
              <a:defRPr/>
            </a:pPr>
            <a:r>
              <a:rPr kumimoji="1" lang="ja-JP" altLang="en-US" dirty="0"/>
              <a:t>それと同時に、キクイ虫は（○）ナラ菌とよばれるとても小さな菌類が入った袋をナラの体に入れてしまいます。</a:t>
            </a:r>
            <a:endParaRPr kumimoji="1" lang="en-US" altLang="ja-JP" dirty="0"/>
          </a:p>
          <a:p>
            <a:pPr defTabSz="875629">
              <a:defRPr/>
            </a:pPr>
            <a:r>
              <a:rPr kumimoji="1" lang="ja-JP" altLang="en-US" dirty="0"/>
              <a:t>ナラ菌はナラの体の中でどんどん増えていき、その間マツはどんどん元気がなくなってしまい、</a:t>
            </a:r>
            <a:endParaRPr kumimoji="1" lang="en-US" altLang="ja-JP" dirty="0"/>
          </a:p>
          <a:p>
            <a:pPr eaLnBrk="1" hangingPunct="1"/>
            <a:endParaRPr kumimoji="1" lang="en-US" altLang="ja-JP" dirty="0"/>
          </a:p>
          <a:p>
            <a:pPr eaLnBrk="1" hangingPunct="1"/>
            <a:endParaRPr kumimoji="1" lang="en-US" altLang="ja-JP" dirty="0"/>
          </a:p>
          <a:p>
            <a:pPr eaLnBrk="1" hangingPunct="1"/>
            <a:endParaRPr kumimoji="1" lang="en-US" altLang="ja-JP" dirty="0"/>
          </a:p>
          <a:p>
            <a:pPr eaLnBrk="1" hangingPunct="1"/>
            <a:endParaRPr kumimoji="1" lang="ja-JP" altLang="en-US" dirty="0"/>
          </a:p>
        </p:txBody>
      </p:sp>
    </p:spTree>
    <p:extLst>
      <p:ext uri="{BB962C8B-B14F-4D97-AF65-F5344CB8AC3E}">
        <p14:creationId xmlns:p14="http://schemas.microsoft.com/office/powerpoint/2010/main" val="32258705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875629">
              <a:defRPr/>
            </a:pPr>
            <a:r>
              <a:rPr kumimoji="1" lang="ja-JP" altLang="en-US" dirty="0"/>
              <a:t>やがては枯れてしまうこともあります。</a:t>
            </a:r>
            <a:endParaRPr kumimoji="1" lang="en-US" altLang="ja-JP" dirty="0"/>
          </a:p>
          <a:p>
            <a:pPr eaLnBrk="1" hangingPunct="1"/>
            <a:endParaRPr kumimoji="1" lang="en-US" altLang="ja-JP" dirty="0"/>
          </a:p>
          <a:p>
            <a:pPr eaLnBrk="1" hangingPunct="1"/>
            <a:endParaRPr kumimoji="1" lang="en-US" altLang="ja-JP" dirty="0"/>
          </a:p>
          <a:p>
            <a:pPr eaLnBrk="1" hangingPunct="1"/>
            <a:endParaRPr kumimoji="1" lang="en-US" altLang="ja-JP" dirty="0"/>
          </a:p>
          <a:p>
            <a:pPr eaLnBrk="1" hangingPunct="1"/>
            <a:endParaRPr kumimoji="1" lang="ja-JP" altLang="en-US" dirty="0"/>
          </a:p>
        </p:txBody>
      </p:sp>
    </p:spTree>
    <p:extLst>
      <p:ext uri="{BB962C8B-B14F-4D97-AF65-F5344CB8AC3E}">
        <p14:creationId xmlns:p14="http://schemas.microsoft.com/office/powerpoint/2010/main" val="18232157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kumimoji="1" lang="ja-JP" altLang="en-US" dirty="0"/>
              <a:t>こちらが実際の写真で、葉っぱが落ちて赤くなってしまっているのがナラ枯れ被害にあった木です。こうしてみると、山のあっちこっちに広がってしまうやっかいな病気であることがわかります。</a:t>
            </a:r>
            <a:endParaRPr kumimoji="1" lang="en-US" altLang="ja-JP" dirty="0"/>
          </a:p>
          <a:p>
            <a:pPr eaLnBrk="1" hangingPunct="1"/>
            <a:endParaRPr kumimoji="1" lang="en-US" altLang="ja-JP" dirty="0"/>
          </a:p>
          <a:p>
            <a:pPr eaLnBrk="1" hangingPunct="1"/>
            <a:endParaRPr kumimoji="1" lang="en-US" altLang="ja-JP" dirty="0"/>
          </a:p>
          <a:p>
            <a:pPr eaLnBrk="1" hangingPunct="1"/>
            <a:endParaRPr kumimoji="1" lang="ja-JP" altLang="en-US" dirty="0"/>
          </a:p>
        </p:txBody>
      </p:sp>
    </p:spTree>
    <p:extLst>
      <p:ext uri="{BB962C8B-B14F-4D97-AF65-F5344CB8AC3E}">
        <p14:creationId xmlns:p14="http://schemas.microsoft.com/office/powerpoint/2010/main" val="21636764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875629">
              <a:defRPr/>
            </a:pPr>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そこで、私たちはあらかじめ、</a:t>
            </a:r>
            <a:r>
              <a:rPr lang="ja-JP" altLang="en-US" sz="1700" kern="100" dirty="0">
                <a:latin typeface="游明朝" panose="02020400000000000000" pitchFamily="18" charset="-128"/>
                <a:ea typeface="ＭＳ 明朝" panose="02020609040205080304" pitchFamily="17" charset="-128"/>
                <a:cs typeface="Times New Roman" panose="02020603050405020304" pitchFamily="18" charset="0"/>
              </a:rPr>
              <a:t>ナラ</a:t>
            </a:r>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に</a:t>
            </a:r>
            <a:r>
              <a:rPr lang="ja-JP" altLang="en-US" sz="1700" kern="100" dirty="0">
                <a:latin typeface="游明朝" panose="02020400000000000000" pitchFamily="18" charset="-128"/>
                <a:ea typeface="ＭＳ 明朝" panose="02020609040205080304" pitchFamily="17" charset="-128"/>
                <a:cs typeface="Times New Roman" panose="02020603050405020304" pitchFamily="18" charset="0"/>
              </a:rPr>
              <a:t>菌をやっつける</a:t>
            </a:r>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薬を注入して、</a:t>
            </a:r>
            <a:r>
              <a:rPr lang="ja-JP" altLang="en-US" sz="1700" kern="100" dirty="0">
                <a:latin typeface="游明朝" panose="02020400000000000000" pitchFamily="18" charset="-128"/>
                <a:ea typeface="ＭＳ 明朝" panose="02020609040205080304" pitchFamily="17" charset="-128"/>
                <a:cs typeface="Times New Roman" panose="02020603050405020304" pitchFamily="18" charset="0"/>
              </a:rPr>
              <a:t>菌が</a:t>
            </a:r>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増えるのを抑えることで、</a:t>
            </a:r>
            <a:r>
              <a:rPr lang="ja-JP" altLang="en-US" sz="1700" kern="100" dirty="0">
                <a:latin typeface="游明朝" panose="02020400000000000000" pitchFamily="18" charset="-128"/>
                <a:ea typeface="ＭＳ 明朝" panose="02020609040205080304" pitchFamily="17" charset="-128"/>
                <a:cs typeface="Times New Roman" panose="02020603050405020304" pitchFamily="18" charset="0"/>
              </a:rPr>
              <a:t>ナラ</a:t>
            </a:r>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枯れから</a:t>
            </a:r>
            <a:r>
              <a:rPr lang="ja-JP" altLang="en-US" sz="1700" kern="100" dirty="0">
                <a:latin typeface="游明朝" panose="02020400000000000000" pitchFamily="18" charset="-128"/>
                <a:ea typeface="ＭＳ 明朝" panose="02020609040205080304" pitchFamily="17" charset="-128"/>
                <a:cs typeface="Times New Roman" panose="02020603050405020304" pitchFamily="18" charset="0"/>
              </a:rPr>
              <a:t>ナラ</a:t>
            </a:r>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を守っています。</a:t>
            </a:r>
            <a:endParaRPr lang="ja-JP" altLang="ja-JP" sz="1700" kern="100" dirty="0">
              <a:latin typeface="游明朝" panose="02020400000000000000" pitchFamily="18" charset="-128"/>
              <a:ea typeface="游明朝" panose="02020400000000000000" pitchFamily="18" charset="-128"/>
              <a:cs typeface="Times New Roman" panose="02020603050405020304" pitchFamily="18" charset="0"/>
            </a:endParaRPr>
          </a:p>
          <a:p>
            <a:pPr eaLnBrk="1" hangingPunct="1"/>
            <a:endParaRPr kumimoji="1" lang="en-US" altLang="ja-JP" dirty="0"/>
          </a:p>
          <a:p>
            <a:pPr eaLnBrk="1" hangingPunct="1"/>
            <a:endParaRPr kumimoji="1" lang="en-US" altLang="ja-JP" dirty="0"/>
          </a:p>
          <a:p>
            <a:pPr eaLnBrk="1" hangingPunct="1"/>
            <a:endParaRPr kumimoji="1" lang="en-US" altLang="ja-JP" dirty="0"/>
          </a:p>
          <a:p>
            <a:pPr eaLnBrk="1" hangingPunct="1"/>
            <a:endParaRPr kumimoji="1" lang="ja-JP" altLang="en-US" dirty="0"/>
          </a:p>
        </p:txBody>
      </p:sp>
    </p:spTree>
    <p:extLst>
      <p:ext uri="{BB962C8B-B14F-4D97-AF65-F5344CB8AC3E}">
        <p14:creationId xmlns:p14="http://schemas.microsoft.com/office/powerpoint/2010/main" val="36771729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kumimoji="1" lang="ja-JP" altLang="en-US" dirty="0"/>
              <a:t>次は、山火事や大雨などのように、自然の力により森が大きなダメージを負ってしまう、ひ害について説明したいと思います。</a:t>
            </a:r>
            <a:endParaRPr kumimoji="1" lang="en-US" altLang="ja-JP" dirty="0"/>
          </a:p>
          <a:p>
            <a:pPr eaLnBrk="1" hangingPunct="1"/>
            <a:endParaRPr kumimoji="1" lang="en-US" altLang="ja-JP" dirty="0"/>
          </a:p>
          <a:p>
            <a:pPr eaLnBrk="1" hangingPunct="1"/>
            <a:endParaRPr kumimoji="1" lang="en-US" altLang="ja-JP" dirty="0"/>
          </a:p>
          <a:p>
            <a:pPr eaLnBrk="1" hangingPunct="1"/>
            <a:endParaRPr kumimoji="1" lang="en-US" altLang="ja-JP" dirty="0"/>
          </a:p>
          <a:p>
            <a:pPr eaLnBrk="1" hangingPunct="1"/>
            <a:endParaRPr kumimoji="1" lang="en-US" altLang="ja-JP" dirty="0"/>
          </a:p>
          <a:p>
            <a:pPr eaLnBrk="1" hangingPunct="1"/>
            <a:endParaRPr kumimoji="1" lang="en-US" altLang="ja-JP" dirty="0"/>
          </a:p>
          <a:p>
            <a:pPr eaLnBrk="1" hangingPunct="1"/>
            <a:endParaRPr kumimoji="1" lang="ja-JP" altLang="en-US" dirty="0"/>
          </a:p>
        </p:txBody>
      </p:sp>
    </p:spTree>
    <p:extLst>
      <p:ext uri="{BB962C8B-B14F-4D97-AF65-F5344CB8AC3E}">
        <p14:creationId xmlns:p14="http://schemas.microsoft.com/office/powerpoint/2010/main" val="2199417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kumimoji="1" lang="ja-JP" altLang="en-US" dirty="0"/>
              <a:t>山火事は一旦燃え広がると、簡単には消えてくれず、カナダではこの夏日本の国土面積でいうと約</a:t>
            </a:r>
            <a:r>
              <a:rPr kumimoji="1" lang="en-US" altLang="ja-JP" dirty="0"/>
              <a:t>37%</a:t>
            </a:r>
            <a:r>
              <a:rPr kumimoji="1" lang="ja-JP" altLang="en-US" dirty="0"/>
              <a:t>がなくなってしまったと言われています。</a:t>
            </a:r>
            <a:endParaRPr kumimoji="1" lang="en-US" altLang="ja-JP" dirty="0"/>
          </a:p>
          <a:p>
            <a:pPr eaLnBrk="1" hangingPunct="1"/>
            <a:r>
              <a:rPr kumimoji="1" lang="ja-JP" altLang="en-US" dirty="0"/>
              <a:t>また、大雨が降ることによって、山が崩れたり、大きな石や、土砂が流されることで、下流の民家にすむ人たちは生活できなくなってしまいます。</a:t>
            </a:r>
            <a:endParaRPr kumimoji="1" lang="en-US" altLang="ja-JP" dirty="0"/>
          </a:p>
          <a:p>
            <a:pPr eaLnBrk="1" hangingPunct="1"/>
            <a:endParaRPr kumimoji="1" lang="en-US" altLang="ja-JP" dirty="0"/>
          </a:p>
          <a:p>
            <a:pPr eaLnBrk="1" hangingPunct="1"/>
            <a:endParaRPr kumimoji="1" lang="en-US" altLang="ja-JP" dirty="0"/>
          </a:p>
          <a:p>
            <a:pPr eaLnBrk="1" hangingPunct="1"/>
            <a:endParaRPr kumimoji="1" lang="en-US" altLang="ja-JP" dirty="0"/>
          </a:p>
          <a:p>
            <a:pPr eaLnBrk="1" hangingPunct="1"/>
            <a:endParaRPr kumimoji="1" lang="en-US" altLang="ja-JP" dirty="0"/>
          </a:p>
          <a:p>
            <a:pPr eaLnBrk="1" hangingPunct="1"/>
            <a:endParaRPr kumimoji="1" lang="en-US" altLang="ja-JP" dirty="0"/>
          </a:p>
          <a:p>
            <a:pPr eaLnBrk="1" hangingPunct="1"/>
            <a:endParaRPr kumimoji="1" lang="ja-JP" altLang="en-US" dirty="0"/>
          </a:p>
        </p:txBody>
      </p:sp>
    </p:spTree>
    <p:extLst>
      <p:ext uri="{BB962C8B-B14F-4D97-AF65-F5344CB8AC3E}">
        <p14:creationId xmlns:p14="http://schemas.microsoft.com/office/powerpoint/2010/main" val="42046438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このような</a:t>
            </a:r>
            <a:r>
              <a:rPr lang="ja-JP" altLang="en-US" sz="1700" kern="100" dirty="0">
                <a:latin typeface="游明朝" panose="02020400000000000000" pitchFamily="18" charset="-128"/>
                <a:ea typeface="ＭＳ 明朝" panose="02020609040205080304" pitchFamily="17" charset="-128"/>
                <a:cs typeface="Times New Roman" panose="02020603050405020304" pitchFamily="18" charset="0"/>
              </a:rPr>
              <a:t>被</a:t>
            </a:r>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害は一度起きてしまったら、簡単に防ぐことは出来ず、またその後</a:t>
            </a:r>
            <a:r>
              <a:rPr lang="ja-JP" altLang="en-US" sz="1700" kern="100" dirty="0">
                <a:latin typeface="游明朝" panose="02020400000000000000" pitchFamily="18" charset="-128"/>
                <a:ea typeface="ＭＳ 明朝" panose="02020609040205080304" pitchFamily="17" charset="-128"/>
                <a:cs typeface="Times New Roman" panose="02020603050405020304" pitchFamily="18" charset="0"/>
              </a:rPr>
              <a:t>傷ついてしまった</a:t>
            </a:r>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山を元の姿に戻すのはなかなか難しい</a:t>
            </a:r>
            <a:endParaRPr lang="ja-JP" altLang="ja-JP" sz="1700" kern="100" dirty="0">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ところです。</a:t>
            </a:r>
            <a:endParaRPr lang="ja-JP" altLang="ja-JP" sz="1700" kern="100" dirty="0">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そこで、山では火遊びをしないという風に普段の行動から気をつけ</a:t>
            </a:r>
            <a:r>
              <a:rPr lang="ja-JP" altLang="en-US" sz="1700" kern="100" dirty="0">
                <a:latin typeface="游明朝" panose="02020400000000000000" pitchFamily="18" charset="-128"/>
                <a:ea typeface="ＭＳ 明朝" panose="02020609040205080304" pitchFamily="17" charset="-128"/>
                <a:cs typeface="Times New Roman" panose="02020603050405020304" pitchFamily="18" charset="0"/>
              </a:rPr>
              <a:t>ること、また、</a:t>
            </a:r>
            <a:r>
              <a:rPr lang="ja-JP" altLang="ja-JP" sz="1700" kern="100" dirty="0">
                <a:latin typeface="游明朝" panose="02020400000000000000" pitchFamily="18" charset="-128"/>
                <a:ea typeface="ＭＳ 明朝" panose="02020609040205080304" pitchFamily="17" charset="-128"/>
                <a:cs typeface="Times New Roman" panose="02020603050405020304" pitchFamily="18" charset="0"/>
              </a:rPr>
              <a:t>大雨により崩れやすい場所を知</a:t>
            </a:r>
            <a:r>
              <a:rPr lang="ja-JP" altLang="en-US" sz="1700" kern="100" dirty="0">
                <a:latin typeface="游明朝" panose="02020400000000000000" pitchFamily="18" charset="-128"/>
                <a:ea typeface="ＭＳ 明朝" panose="02020609040205080304" pitchFamily="17" charset="-128"/>
                <a:cs typeface="Times New Roman" panose="02020603050405020304" pitchFamily="18" charset="0"/>
              </a:rPr>
              <a:t>り、またその時のために避難訓練をすること</a:t>
            </a:r>
            <a:endParaRPr lang="en-US" altLang="ja-JP" sz="1700" kern="100" dirty="0">
              <a:latin typeface="游明朝" panose="02020400000000000000" pitchFamily="18" charset="-128"/>
              <a:ea typeface="ＭＳ 明朝" panose="02020609040205080304" pitchFamily="17" charset="-128"/>
              <a:cs typeface="Times New Roman" panose="02020603050405020304" pitchFamily="18" charset="0"/>
            </a:endParaRPr>
          </a:p>
          <a:p>
            <a:pPr algn="just"/>
            <a:r>
              <a:rPr lang="ja-JP" altLang="en-US" sz="1100" kern="100" dirty="0">
                <a:latin typeface="游明朝" panose="02020400000000000000" pitchFamily="18" charset="-128"/>
                <a:ea typeface="ＭＳ 明朝" panose="02020609040205080304" pitchFamily="17" charset="-128"/>
                <a:cs typeface="Times New Roman" panose="02020603050405020304" pitchFamily="18" charset="0"/>
              </a:rPr>
              <a:t>がとても大切です。</a:t>
            </a:r>
            <a:endParaRPr kumimoji="1" lang="en-US" altLang="ja-JP" dirty="0"/>
          </a:p>
          <a:p>
            <a:pPr eaLnBrk="1" hangingPunct="1"/>
            <a:endParaRPr kumimoji="1" lang="en-US" altLang="ja-JP" dirty="0"/>
          </a:p>
          <a:p>
            <a:pPr eaLnBrk="1" hangingPunct="1"/>
            <a:endParaRPr kumimoji="1" lang="en-US" altLang="ja-JP" dirty="0"/>
          </a:p>
          <a:p>
            <a:pPr eaLnBrk="1" hangingPunct="1"/>
            <a:endParaRPr kumimoji="1" lang="ja-JP" altLang="en-US" dirty="0"/>
          </a:p>
        </p:txBody>
      </p:sp>
    </p:spTree>
    <p:extLst>
      <p:ext uri="{BB962C8B-B14F-4D97-AF65-F5344CB8AC3E}">
        <p14:creationId xmlns:p14="http://schemas.microsoft.com/office/powerpoint/2010/main" val="8262789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kumimoji="1" lang="ja-JP" altLang="en-US" dirty="0"/>
              <a:t>このスライドを通して、みなさんが森についてもっと知りたい、森を大事にしたいと思ってくれたらとてもうれしいです。</a:t>
            </a:r>
            <a:endParaRPr kumimoji="1" lang="en-US" altLang="ja-JP" dirty="0"/>
          </a:p>
          <a:p>
            <a:pPr eaLnBrk="1" hangingPunct="1"/>
            <a:r>
              <a:rPr kumimoji="1" lang="ja-JP" altLang="en-US" dirty="0"/>
              <a:t>お聞き頂きありがとうございました。</a:t>
            </a:r>
            <a:endParaRPr kumimoji="1" lang="en-US" altLang="ja-JP" dirty="0"/>
          </a:p>
        </p:txBody>
      </p:sp>
    </p:spTree>
    <p:extLst>
      <p:ext uri="{BB962C8B-B14F-4D97-AF65-F5344CB8AC3E}">
        <p14:creationId xmlns:p14="http://schemas.microsoft.com/office/powerpoint/2010/main" val="41807730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ja-JP" altLang="en-US"/>
              <a:t>マスター タイトルの書式設定</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lvl1pPr algn="l">
              <a:defRPr/>
            </a:lvl1pPr>
          </a:lstStyle>
          <a:p>
            <a:fld id="{77F79D06-4500-4BB2-A0D9-5969FBA17B2D}" type="datetime1">
              <a:rPr lang="en-US" altLang="ja-JP" smtClean="0"/>
              <a:t>6/13/2025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569E-9B7C-4CB9-AB80-C0841F922CFF}" type="slidenum">
              <a:rPr lang="en-US" smtClean="0"/>
              <a:pPr/>
              <a:t>‹#›</a:t>
            </a:fld>
            <a:endParaRPr lang="en-US"/>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cstate="screen">
              <a:duotone>
                <a:schemeClr val="accent1">
                  <a:shade val="45000"/>
                  <a:satMod val="135000"/>
                </a:schemeClr>
                <a:prstClr val="white"/>
              </a:duotone>
              <a:extLst>
                <a:ext uri="{28A0092B-C50C-407E-A947-70E740481C1C}">
                  <a14:useLocalDpi xmlns:a14="http://schemas.microsoft.com/office/drawing/2010/main"/>
                </a:ext>
              </a:extLst>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34392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5736C60-0D9F-4815-AA5B-9FBA2C9A1EC6}" type="datetime1">
              <a:rPr lang="en-US" altLang="ja-JP" smtClean="0"/>
              <a:t>6/13/2025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3753501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5424002-6644-459C-875C-E06659522742}" type="datetime1">
              <a:rPr lang="en-US" altLang="ja-JP" smtClean="0"/>
              <a:t>6/13/2025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569E-9B7C-4CB9-AB80-C0841F922CFF}" type="slidenum">
              <a:rPr lang="en-US" smtClean="0"/>
              <a:pPr/>
              <a:t>‹#›</a:t>
            </a:fld>
            <a:endParaRPr lang="en-US"/>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28882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961E99B-903A-475E-A395-F86552C86318}" type="datetime1">
              <a:rPr lang="en-US" altLang="ja-JP" smtClean="0"/>
              <a:t>6/13/2025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3404795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24128" y="2967788"/>
            <a:ext cx="4754880" cy="33415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ja-JP" altLang="en-US"/>
              <a:t>マスター テキストの書式設定</a:t>
            </a:r>
          </a:p>
        </p:txBody>
      </p:sp>
      <p:sp>
        <p:nvSpPr>
          <p:cNvPr id="6" name="Content Placeholder 5"/>
          <p:cNvSpPr>
            <a:spLocks noGrp="1"/>
          </p:cNvSpPr>
          <p:nvPr>
            <p:ph sz="quarter" idx="4"/>
          </p:nvPr>
        </p:nvSpPr>
        <p:spPr>
          <a:xfrm>
            <a:off x="5990888" y="2967788"/>
            <a:ext cx="4754880" cy="33415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4CD6351-313D-4AC2-BB86-51A503DAB4AF}" type="datetime1">
              <a:rPr lang="en-US" altLang="ja-JP" smtClean="0"/>
              <a:t>6/13/2025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1851181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913A3DE-617F-4D67-833F-52C89E900794}" type="datetime1">
              <a:rPr lang="en-US" altLang="ja-JP" smtClean="0"/>
              <a:t>6/13/2025</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3299382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CACC25-6B0C-47C8-AABF-0053DC938547}" type="datetime1">
              <a:rPr lang="en-US" altLang="ja-JP" smtClean="0"/>
              <a:t>6/13/2025</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1755295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ja-JP" altLang="en-US"/>
              <a:t>マスター タイトルの書式設定</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B2DCE3E-0331-4055-89AB-ADE3675C2EC7}" type="datetime1">
              <a:rPr lang="en-US" altLang="ja-JP" smtClean="0"/>
              <a:t>6/13/2025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4249859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7FADEB2-DB93-45F4-9FE0-DA86D419DEF5}" type="datetime1">
              <a:rPr lang="en-US" altLang="ja-JP" smtClean="0"/>
              <a:t>6/13/2025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569E-9B7C-4CB9-AB80-C0841F922CFF}" type="slidenum">
              <a:rPr lang="en-US" smtClean="0"/>
              <a:pPr/>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2750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7B793AE-BE15-48DC-8DFD-6FA501C5C0AD}" type="datetime1">
              <a:rPr lang="en-US" altLang="ja-JP" smtClean="0"/>
              <a:t>6/13/2025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569E-9B7C-4CB9-AB80-C0841F922CFF}" type="slidenum">
              <a:rPr lang="en-US" smtClean="0"/>
              <a:pPr/>
              <a:t>‹#›</a:t>
            </a:fld>
            <a:endParaRPr lang="en-US"/>
          </a:p>
        </p:txBody>
      </p:sp>
    </p:spTree>
    <p:extLst>
      <p:ext uri="{BB962C8B-B14F-4D97-AF65-F5344CB8AC3E}">
        <p14:creationId xmlns:p14="http://schemas.microsoft.com/office/powerpoint/2010/main" val="1076373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EA27F6A-FE70-44E8-B147-94B9548D6C72}" type="datetime1">
              <a:rPr lang="en-US" altLang="ja-JP" smtClean="0"/>
              <a:t>6/13/2025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569E-9B7C-4CB9-AB80-C0841F922CFF}" type="slidenum">
              <a:rPr lang="en-US" smtClean="0"/>
              <a:pPr/>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9326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954F60E-D48B-403C-B743-03B17D04C148}" type="datetime1">
              <a:rPr lang="en-US" altLang="ja-JP" smtClean="0"/>
              <a:t>6/13/2025</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7CE569E-9B7C-4CB9-AB80-C0841F922CFF}" type="slidenum">
              <a:rPr lang="en-US" smtClean="0"/>
              <a:pPr/>
              <a:t>‹#›</a:t>
            </a:fld>
            <a:endParaRPr lang="en-US"/>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9342608"/>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hf sldNum="0" hdr="0" ftr="0" dt="0"/>
  <p:txStyles>
    <p:title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kumimoji="1"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3" Type="http://schemas.openxmlformats.org/officeDocument/2006/relationships/image" Target="../media/image3.jpeg"/><Relationship Id="rId7" Type="http://schemas.openxmlformats.org/officeDocument/2006/relationships/image" Target="../media/image7.svg"/><Relationship Id="rId12" Type="http://schemas.openxmlformats.org/officeDocument/2006/relationships/image" Target="../media/image12.png"/><Relationship Id="rId17" Type="http://schemas.openxmlformats.org/officeDocument/2006/relationships/image" Target="../media/image17.svg"/><Relationship Id="rId2" Type="http://schemas.openxmlformats.org/officeDocument/2006/relationships/notesSlide" Target="../notesSlides/notesSlide2.xml"/><Relationship Id="rId16"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5" Type="http://schemas.openxmlformats.org/officeDocument/2006/relationships/image" Target="../media/image1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24.jpe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27.emf"/><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29.emf"/></Relationships>
</file>

<file path=ppt/slides/_rels/slide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microsoft.com/office/2007/relationships/hdphoto" Target="../media/hdphoto2.wdp"/><Relationship Id="rId5" Type="http://schemas.openxmlformats.org/officeDocument/2006/relationships/image" Target="../media/image33.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40.jpeg"/></Relationships>
</file>

<file path=ppt/slides/_rels/slide14.xml.rels><?xml version="1.0" encoding="UTF-8" standalone="yes"?>
<Relationships xmlns="http://schemas.openxmlformats.org/package/2006/relationships"><Relationship Id="rId8" Type="http://schemas.openxmlformats.org/officeDocument/2006/relationships/image" Target="../media/image46.jp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 Id="rId9" Type="http://schemas.openxmlformats.org/officeDocument/2006/relationships/image" Target="../media/image47.jpeg"/></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9.xml"/><Relationship Id="rId5" Type="http://schemas.openxmlformats.org/officeDocument/2006/relationships/image" Target="../media/image50.png"/><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55.jpeg"/><Relationship Id="rId5" Type="http://schemas.openxmlformats.org/officeDocument/2006/relationships/image" Target="../media/image54.png"/><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57.png"/><Relationship Id="rId5" Type="http://schemas.openxmlformats.org/officeDocument/2006/relationships/image" Target="../media/image54.png"/><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1.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71.png"/><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5.xml"/><Relationship Id="rId1" Type="http://schemas.openxmlformats.org/officeDocument/2006/relationships/slideLayout" Target="../slideLayouts/slideLayout9.xml"/><Relationship Id="rId4" Type="http://schemas.openxmlformats.org/officeDocument/2006/relationships/image" Target="../media/image73.jpeg"/></Relationships>
</file>

<file path=ppt/slides/_rels/slide2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6.xml"/><Relationship Id="rId1" Type="http://schemas.openxmlformats.org/officeDocument/2006/relationships/slideLayout" Target="../slideLayouts/slideLayout9.xml"/><Relationship Id="rId5" Type="http://schemas.openxmlformats.org/officeDocument/2006/relationships/image" Target="../media/image75.png"/><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4" name="Rectangle 77">
            <a:extLst>
              <a:ext uri="{FF2B5EF4-FFF2-40B4-BE49-F238E27FC236}">
                <a16:creationId xmlns:a16="http://schemas.microsoft.com/office/drawing/2014/main" id="{DF0ADB4E-94F7-4499-A048-25702426FA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79">
            <a:extLst>
              <a:ext uri="{FF2B5EF4-FFF2-40B4-BE49-F238E27FC236}">
                <a16:creationId xmlns:a16="http://schemas.microsoft.com/office/drawing/2014/main" id="{6AD96B72-46E2-410D-AD3A-DA76EE628C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23367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cxnSp>
        <p:nvCxnSpPr>
          <p:cNvPr id="86" name="Straight Connector 81">
            <a:extLst>
              <a:ext uri="{FF2B5EF4-FFF2-40B4-BE49-F238E27FC236}">
                <a16:creationId xmlns:a16="http://schemas.microsoft.com/office/drawing/2014/main" id="{218498B7-553E-4F59-A6D1-B7F56A185C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040388"/>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タイトル 1">
            <a:extLst>
              <a:ext uri="{FF2B5EF4-FFF2-40B4-BE49-F238E27FC236}">
                <a16:creationId xmlns:a16="http://schemas.microsoft.com/office/drawing/2014/main" id="{0E14C6F1-489C-5BB2-33B6-BE7A6317FC9E}"/>
              </a:ext>
            </a:extLst>
          </p:cNvPr>
          <p:cNvSpPr>
            <a:spLocks noGrp="1"/>
          </p:cNvSpPr>
          <p:nvPr>
            <p:ph type="ctrTitle"/>
          </p:nvPr>
        </p:nvSpPr>
        <p:spPr>
          <a:xfrm>
            <a:off x="2209800" y="1191248"/>
            <a:ext cx="7772400" cy="1851178"/>
          </a:xfrm>
        </p:spPr>
        <p:txBody>
          <a:bodyPr>
            <a:normAutofit/>
          </a:bodyPr>
          <a:lstStyle/>
          <a:p>
            <a:pPr algn="ctr"/>
            <a:r>
              <a:rPr kumimoji="1" lang="ja-JP" altLang="en-US" sz="6000" spc="600" dirty="0">
                <a:solidFill>
                  <a:schemeClr val="bg1"/>
                </a:solidFill>
                <a:latin typeface="HG創英角ﾎﾟｯﾌﾟ体" panose="040B0A09000000000000" pitchFamily="49" charset="-128"/>
                <a:ea typeface="HG創英角ﾎﾟｯﾌﾟ体" panose="040B0A09000000000000" pitchFamily="49" charset="-128"/>
              </a:rPr>
              <a:t>森林や林業を学ぼう</a:t>
            </a:r>
          </a:p>
        </p:txBody>
      </p:sp>
      <p:sp>
        <p:nvSpPr>
          <p:cNvPr id="4" name="タイトル 1">
            <a:extLst>
              <a:ext uri="{FF2B5EF4-FFF2-40B4-BE49-F238E27FC236}">
                <a16:creationId xmlns:a16="http://schemas.microsoft.com/office/drawing/2014/main" id="{FF342139-9AED-FFF7-B1E9-69BFD5CDF552}"/>
              </a:ext>
            </a:extLst>
          </p:cNvPr>
          <p:cNvSpPr txBox="1">
            <a:spLocks/>
          </p:cNvSpPr>
          <p:nvPr/>
        </p:nvSpPr>
        <p:spPr>
          <a:xfrm>
            <a:off x="4098602" y="4796028"/>
            <a:ext cx="3994796" cy="1499616"/>
          </a:xfrm>
          <a:prstGeom prst="rect">
            <a:avLst/>
          </a:prstGeom>
        </p:spPr>
        <p:txBody>
          <a:bodyPr vert="horz" lIns="91440" tIns="45720" rIns="91440" bIns="45720" rtlCol="0" anchor="ctr">
            <a:normAutofit/>
          </a:bodyPr>
          <a:lstStyle>
            <a:lvl1pPr algn="r" defTabSz="914400" rtl="0" eaLnBrk="1" latinLnBrk="0" hangingPunct="1">
              <a:lnSpc>
                <a:spcPct val="80000"/>
              </a:lnSpc>
              <a:spcBef>
                <a:spcPct val="0"/>
              </a:spcBef>
              <a:buNone/>
              <a:defRPr kumimoji="1" sz="5000" kern="1200" cap="all" spc="200" baseline="0">
                <a:solidFill>
                  <a:schemeClr val="tx1">
                    <a:lumMod val="95000"/>
                    <a:lumOff val="5000"/>
                  </a:schemeClr>
                </a:solidFill>
                <a:latin typeface="+mj-lt"/>
                <a:ea typeface="+mj-ea"/>
                <a:cs typeface="+mj-cs"/>
              </a:defRPr>
            </a:lvl1pPr>
          </a:lstStyle>
          <a:p>
            <a:pPr algn="ctr"/>
            <a:r>
              <a:rPr lang="ja-JP" altLang="en-US" sz="3600" spc="600" dirty="0">
                <a:solidFill>
                  <a:srgbClr val="739A28"/>
                </a:solidFill>
                <a:latin typeface="HG創英角ﾎﾟｯﾌﾟ体" panose="040B0A09000000000000" pitchFamily="49" charset="-128"/>
                <a:ea typeface="HG創英角ﾎﾟｯﾌﾟ体" panose="040B0A09000000000000" pitchFamily="49" charset="-128"/>
              </a:rPr>
              <a:t>東北森林管理局</a:t>
            </a:r>
            <a:endParaRPr lang="en-US" altLang="ja-JP" sz="3600" spc="600" dirty="0">
              <a:solidFill>
                <a:srgbClr val="739A28"/>
              </a:solidFill>
              <a:latin typeface="HG創英角ﾎﾟｯﾌﾟ体" panose="040B0A09000000000000" pitchFamily="49" charset="-128"/>
              <a:ea typeface="HG創英角ﾎﾟｯﾌﾟ体" panose="040B0A09000000000000" pitchFamily="49" charset="-128"/>
            </a:endParaRPr>
          </a:p>
        </p:txBody>
      </p:sp>
      <p:sp>
        <p:nvSpPr>
          <p:cNvPr id="3" name="正方形/長方形 2">
            <a:extLst>
              <a:ext uri="{FF2B5EF4-FFF2-40B4-BE49-F238E27FC236}">
                <a16:creationId xmlns:a16="http://schemas.microsoft.com/office/drawing/2014/main" id="{D35DF67F-AC2D-25EF-8DDA-A9A10E6F3815}"/>
              </a:ext>
            </a:extLst>
          </p:cNvPr>
          <p:cNvSpPr>
            <a:spLocks noGrp="1" noRot="1" noMove="1" noResize="1" noEditPoints="1" noAdjustHandles="1" noChangeArrowheads="1" noChangeShapeType="1"/>
          </p:cNvSpPr>
          <p:nvPr/>
        </p:nvSpPr>
        <p:spPr>
          <a:xfrm>
            <a:off x="8216900" y="4940300"/>
            <a:ext cx="381000" cy="1244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31335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6C44A56-2F05-5A91-6D46-0C68D87F030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64519" y="4582"/>
            <a:ext cx="9862961" cy="6853418"/>
          </a:xfrm>
          <a:prstGeom prst="rect">
            <a:avLst/>
          </a:prstGeom>
        </p:spPr>
      </p:pic>
      <p:sp>
        <p:nvSpPr>
          <p:cNvPr id="4" name="矢印: 上 3">
            <a:extLst>
              <a:ext uri="{FF2B5EF4-FFF2-40B4-BE49-F238E27FC236}">
                <a16:creationId xmlns:a16="http://schemas.microsoft.com/office/drawing/2014/main" id="{88C7F522-C364-1339-49B7-3662D8A0F70D}"/>
              </a:ext>
            </a:extLst>
          </p:cNvPr>
          <p:cNvSpPr/>
          <p:nvPr/>
        </p:nvSpPr>
        <p:spPr>
          <a:xfrm>
            <a:off x="2600131" y="1819470"/>
            <a:ext cx="307910" cy="447869"/>
          </a:xfrm>
          <a:prstGeom prst="up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矢印: 上 4">
            <a:extLst>
              <a:ext uri="{FF2B5EF4-FFF2-40B4-BE49-F238E27FC236}">
                <a16:creationId xmlns:a16="http://schemas.microsoft.com/office/drawing/2014/main" id="{CFA6D384-98A6-3162-21FB-21554E9ED160}"/>
              </a:ext>
            </a:extLst>
          </p:cNvPr>
          <p:cNvSpPr/>
          <p:nvPr/>
        </p:nvSpPr>
        <p:spPr>
          <a:xfrm rot="5400000">
            <a:off x="4348022" y="582810"/>
            <a:ext cx="307910" cy="607954"/>
          </a:xfrm>
          <a:prstGeom prst="up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矢印: 上 5">
            <a:extLst>
              <a:ext uri="{FF2B5EF4-FFF2-40B4-BE49-F238E27FC236}">
                <a16:creationId xmlns:a16="http://schemas.microsoft.com/office/drawing/2014/main" id="{AF206495-C8E7-16EA-5E50-93664695FA6D}"/>
              </a:ext>
            </a:extLst>
          </p:cNvPr>
          <p:cNvSpPr/>
          <p:nvPr/>
        </p:nvSpPr>
        <p:spPr>
          <a:xfrm>
            <a:off x="2615531" y="4366727"/>
            <a:ext cx="307910" cy="447869"/>
          </a:xfrm>
          <a:prstGeom prst="up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矢印: 上 6">
            <a:extLst>
              <a:ext uri="{FF2B5EF4-FFF2-40B4-BE49-F238E27FC236}">
                <a16:creationId xmlns:a16="http://schemas.microsoft.com/office/drawing/2014/main" id="{643BD6CF-6F31-225D-7E1E-7867D95FB79E}"/>
              </a:ext>
            </a:extLst>
          </p:cNvPr>
          <p:cNvSpPr/>
          <p:nvPr/>
        </p:nvSpPr>
        <p:spPr>
          <a:xfrm rot="5400000">
            <a:off x="7608043" y="582810"/>
            <a:ext cx="307910" cy="607954"/>
          </a:xfrm>
          <a:prstGeom prst="up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矢印: 上 7">
            <a:extLst>
              <a:ext uri="{FF2B5EF4-FFF2-40B4-BE49-F238E27FC236}">
                <a16:creationId xmlns:a16="http://schemas.microsoft.com/office/drawing/2014/main" id="{78B5CA76-5EBD-1744-5908-586027225F25}"/>
              </a:ext>
            </a:extLst>
          </p:cNvPr>
          <p:cNvSpPr/>
          <p:nvPr/>
        </p:nvSpPr>
        <p:spPr>
          <a:xfrm rot="16200000">
            <a:off x="6978988" y="5596261"/>
            <a:ext cx="307910" cy="607952"/>
          </a:xfrm>
          <a:prstGeom prst="up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矢印: 上 8">
            <a:extLst>
              <a:ext uri="{FF2B5EF4-FFF2-40B4-BE49-F238E27FC236}">
                <a16:creationId xmlns:a16="http://schemas.microsoft.com/office/drawing/2014/main" id="{BE381077-1D51-5B6E-8E54-DAF5B10D72F8}"/>
              </a:ext>
            </a:extLst>
          </p:cNvPr>
          <p:cNvSpPr/>
          <p:nvPr/>
        </p:nvSpPr>
        <p:spPr>
          <a:xfrm rot="10800000">
            <a:off x="9511970" y="4427451"/>
            <a:ext cx="307910" cy="447869"/>
          </a:xfrm>
          <a:prstGeom prst="up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矢印: 上 9">
            <a:extLst>
              <a:ext uri="{FF2B5EF4-FFF2-40B4-BE49-F238E27FC236}">
                <a16:creationId xmlns:a16="http://schemas.microsoft.com/office/drawing/2014/main" id="{634723EA-0516-767B-F004-7DDB26620E01}"/>
              </a:ext>
            </a:extLst>
          </p:cNvPr>
          <p:cNvSpPr/>
          <p:nvPr/>
        </p:nvSpPr>
        <p:spPr>
          <a:xfrm rot="10800000">
            <a:off x="9511970" y="2043404"/>
            <a:ext cx="307910" cy="447869"/>
          </a:xfrm>
          <a:prstGeom prst="up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矢印: 上 10">
            <a:extLst>
              <a:ext uri="{FF2B5EF4-FFF2-40B4-BE49-F238E27FC236}">
                <a16:creationId xmlns:a16="http://schemas.microsoft.com/office/drawing/2014/main" id="{9E7BF915-A41C-6E46-6474-1F2C8DD4CBA5}"/>
              </a:ext>
            </a:extLst>
          </p:cNvPr>
          <p:cNvSpPr/>
          <p:nvPr/>
        </p:nvSpPr>
        <p:spPr>
          <a:xfrm rot="16200000">
            <a:off x="4044045" y="5643926"/>
            <a:ext cx="307910" cy="512622"/>
          </a:xfrm>
          <a:prstGeom prst="up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 name="グラフィックス 13" descr="バッジ 1 単色塗りつぶし">
            <a:extLst>
              <a:ext uri="{FF2B5EF4-FFF2-40B4-BE49-F238E27FC236}">
                <a16:creationId xmlns:a16="http://schemas.microsoft.com/office/drawing/2014/main" id="{98EBD13F-3761-996B-56DB-7B66B715FE2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51825" y="4897654"/>
            <a:ext cx="612000" cy="612000"/>
          </a:xfrm>
          <a:prstGeom prst="rect">
            <a:avLst/>
          </a:prstGeom>
        </p:spPr>
      </p:pic>
      <p:pic>
        <p:nvPicPr>
          <p:cNvPr id="21" name="グラフィックス 20" descr="バッジ 単色塗りつぶし">
            <a:extLst>
              <a:ext uri="{FF2B5EF4-FFF2-40B4-BE49-F238E27FC236}">
                <a16:creationId xmlns:a16="http://schemas.microsoft.com/office/drawing/2014/main" id="{DA7E363C-2BA6-FB26-C3D2-199D01D1E2D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51825" y="2185273"/>
            <a:ext cx="612000" cy="612000"/>
          </a:xfrm>
          <a:prstGeom prst="rect">
            <a:avLst/>
          </a:prstGeom>
        </p:spPr>
      </p:pic>
      <p:pic>
        <p:nvPicPr>
          <p:cNvPr id="25" name="グラフィックス 24" descr="バッジ 4 単色塗りつぶし">
            <a:extLst>
              <a:ext uri="{FF2B5EF4-FFF2-40B4-BE49-F238E27FC236}">
                <a16:creationId xmlns:a16="http://schemas.microsoft.com/office/drawing/2014/main" id="{369BCED2-7461-F8BA-FAB5-E2EC40CB55D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323798" y="0"/>
            <a:ext cx="612000" cy="612000"/>
          </a:xfrm>
          <a:prstGeom prst="rect">
            <a:avLst/>
          </a:prstGeom>
        </p:spPr>
      </p:pic>
      <p:pic>
        <p:nvPicPr>
          <p:cNvPr id="27" name="グラフィックス 26" descr="バッジ 5 単色塗りつぶし">
            <a:extLst>
              <a:ext uri="{FF2B5EF4-FFF2-40B4-BE49-F238E27FC236}">
                <a16:creationId xmlns:a16="http://schemas.microsoft.com/office/drawing/2014/main" id="{0BDCCB94-53F7-30B1-CBDE-4317EA8601C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962574" y="0"/>
            <a:ext cx="612000" cy="612000"/>
          </a:xfrm>
          <a:prstGeom prst="rect">
            <a:avLst/>
          </a:prstGeom>
        </p:spPr>
      </p:pic>
      <p:pic>
        <p:nvPicPr>
          <p:cNvPr id="29" name="グラフィックス 28" descr="バッジ 6 単色塗りつぶし">
            <a:extLst>
              <a:ext uri="{FF2B5EF4-FFF2-40B4-BE49-F238E27FC236}">
                <a16:creationId xmlns:a16="http://schemas.microsoft.com/office/drawing/2014/main" id="{4E0F45E0-7E95-3EB9-CF74-18FB616EC39C}"/>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949492" y="2185693"/>
            <a:ext cx="612000" cy="612000"/>
          </a:xfrm>
          <a:prstGeom prst="rect">
            <a:avLst/>
          </a:prstGeom>
        </p:spPr>
      </p:pic>
      <p:pic>
        <p:nvPicPr>
          <p:cNvPr id="31" name="グラフィックス 30" descr="バッジ 7 単色塗りつぶし">
            <a:extLst>
              <a:ext uri="{FF2B5EF4-FFF2-40B4-BE49-F238E27FC236}">
                <a16:creationId xmlns:a16="http://schemas.microsoft.com/office/drawing/2014/main" id="{60D4D178-5B47-5880-B0DA-37FD4F0EA0E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0962574" y="4602965"/>
            <a:ext cx="612000" cy="612000"/>
          </a:xfrm>
          <a:prstGeom prst="rect">
            <a:avLst/>
          </a:prstGeom>
        </p:spPr>
      </p:pic>
      <p:pic>
        <p:nvPicPr>
          <p:cNvPr id="34" name="グラフィックス 33" descr="バッジ 3 単色塗りつぶし">
            <a:extLst>
              <a:ext uri="{FF2B5EF4-FFF2-40B4-BE49-F238E27FC236}">
                <a16:creationId xmlns:a16="http://schemas.microsoft.com/office/drawing/2014/main" id="{D9D7C8D3-EAE1-2598-8B3B-C32AEE3313BD}"/>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51825" y="0"/>
            <a:ext cx="612000" cy="612000"/>
          </a:xfrm>
          <a:prstGeom prst="rect">
            <a:avLst/>
          </a:prstGeom>
        </p:spPr>
      </p:pic>
    </p:spTree>
    <p:extLst>
      <p:ext uri="{BB962C8B-B14F-4D97-AF65-F5344CB8AC3E}">
        <p14:creationId xmlns:p14="http://schemas.microsoft.com/office/powerpoint/2010/main" val="3074295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kumimoji="1" lang="ja-JP" altLang="en-US" sz="3600" spc="600" dirty="0">
                <a:solidFill>
                  <a:srgbClr val="FFFFFF"/>
                </a:solidFill>
                <a:latin typeface="HG創英角ﾎﾟｯﾌﾟ体" panose="040B0A09000000000000" pitchFamily="49" charset="-128"/>
                <a:ea typeface="HG創英角ﾎﾟｯﾌﾟ体" panose="040B0A09000000000000" pitchFamily="49" charset="-128"/>
              </a:rPr>
              <a:t>地拵（</a:t>
            </a:r>
            <a:r>
              <a:rPr lang="ja-JP" altLang="en-US" sz="3600" spc="600" dirty="0">
                <a:solidFill>
                  <a:srgbClr val="FFFFFF"/>
                </a:solidFill>
                <a:latin typeface="HG創英角ﾎﾟｯﾌﾟ体" panose="040B0A09000000000000" pitchFamily="49" charset="-128"/>
                <a:ea typeface="HG創英角ﾎﾟｯﾌﾟ体" panose="040B0A09000000000000" pitchFamily="49" charset="-128"/>
              </a:rPr>
              <a:t>じごしらえ</a:t>
            </a:r>
            <a:r>
              <a:rPr kumimoji="1" lang="ja-JP" altLang="en-US" sz="3600" spc="600" dirty="0">
                <a:solidFill>
                  <a:srgbClr val="FFFFFF"/>
                </a:solidFill>
                <a:latin typeface="HG創英角ﾎﾟｯﾌﾟ体" panose="040B0A09000000000000" pitchFamily="49" charset="-128"/>
                <a:ea typeface="HG創英角ﾎﾟｯﾌﾟ体" panose="040B0A09000000000000" pitchFamily="49" charset="-128"/>
              </a:rPr>
              <a:t>）</a:t>
            </a:r>
            <a:endParaRPr kumimoji="1" lang="en-US" altLang="ja-JP" sz="3600" spc="600" dirty="0">
              <a:solidFill>
                <a:srgbClr val="FFFFFF"/>
              </a:solidFill>
              <a:latin typeface="HG創英角ﾎﾟｯﾌﾟ体" panose="040B0A09000000000000" pitchFamily="49" charset="-128"/>
              <a:ea typeface="HG創英角ﾎﾟｯﾌﾟ体" panose="040B0A09000000000000" pitchFamily="49" charset="-128"/>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 name="テキスト プレースホルダー 3">
            <a:extLst>
              <a:ext uri="{FF2B5EF4-FFF2-40B4-BE49-F238E27FC236}">
                <a16:creationId xmlns:a16="http://schemas.microsoft.com/office/drawing/2014/main" id="{0DDBF6D7-269B-D35D-49A3-8C509CD3628E}"/>
              </a:ext>
            </a:extLst>
          </p:cNvPr>
          <p:cNvSpPr>
            <a:spLocks noGrp="1"/>
          </p:cNvSpPr>
          <p:nvPr>
            <p:ph type="body" sz="half" idx="2"/>
          </p:nvPr>
        </p:nvSpPr>
        <p:spPr>
          <a:xfrm>
            <a:off x="1024129" y="2084832"/>
            <a:ext cx="4918170" cy="3862971"/>
          </a:xfrm>
        </p:spPr>
        <p:txBody>
          <a:bodyPr vert="horz" lIns="45720" tIns="45720" rIns="45720" bIns="45720" rtlCol="0">
            <a:normAutofit/>
          </a:bodyPr>
          <a:lstStyle/>
          <a:p>
            <a:pPr>
              <a:lnSpc>
                <a:spcPct val="90000"/>
              </a:lnSpc>
            </a:pPr>
            <a:r>
              <a:rPr kumimoji="1" lang="ja-JP" altLang="en-US" sz="3200" spc="600" dirty="0">
                <a:solidFill>
                  <a:schemeClr val="tx1"/>
                </a:solidFill>
                <a:latin typeface="HG創英角ﾎﾟｯﾌﾟ体" panose="040B0A09000000000000" pitchFamily="49" charset="-128"/>
                <a:ea typeface="HG創英角ﾎﾟｯﾌﾟ体" panose="040B0A09000000000000" pitchFamily="49" charset="-128"/>
              </a:rPr>
              <a:t>木をきったあと、</a:t>
            </a:r>
            <a:br>
              <a:rPr kumimoji="1" lang="en-US" altLang="ja-JP" sz="3200" spc="600" dirty="0">
                <a:solidFill>
                  <a:schemeClr val="tx1"/>
                </a:solidFill>
                <a:latin typeface="HG創英角ﾎﾟｯﾌﾟ体" panose="040B0A09000000000000" pitchFamily="49" charset="-128"/>
                <a:ea typeface="HG創英角ﾎﾟｯﾌﾟ体" panose="040B0A09000000000000" pitchFamily="49" charset="-128"/>
              </a:rPr>
            </a:br>
            <a:r>
              <a:rPr kumimoji="1" lang="ja-JP" altLang="en-US" sz="3200" spc="600" dirty="0">
                <a:solidFill>
                  <a:schemeClr val="tx1"/>
                </a:solidFill>
                <a:latin typeface="HG創英角ﾎﾟｯﾌﾟ体" panose="040B0A09000000000000" pitchFamily="49" charset="-128"/>
                <a:ea typeface="HG創英角ﾎﾟｯﾌﾟ体" panose="040B0A09000000000000" pitchFamily="49" charset="-128"/>
              </a:rPr>
              <a:t>新しい木を植えるため、地面をきれいにする。</a:t>
            </a:r>
            <a:endParaRPr kumimoji="1" lang="en-US" altLang="ja-JP" sz="3200" dirty="0">
              <a:solidFill>
                <a:srgbClr val="FFFFFF"/>
              </a:solidFill>
            </a:endParaRPr>
          </a:p>
        </p:txBody>
      </p:sp>
      <p:pic>
        <p:nvPicPr>
          <p:cNvPr id="17" name="図 16" descr="屋外, 草, フィールド, 立つ が含まれている画像&#10;&#10;自動的に生成された説明">
            <a:extLst>
              <a:ext uri="{FF2B5EF4-FFF2-40B4-BE49-F238E27FC236}">
                <a16:creationId xmlns:a16="http://schemas.microsoft.com/office/drawing/2014/main" id="{E1BF6E16-EC92-547A-13D8-85F6BF24D1C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40936" y="826324"/>
            <a:ext cx="5425317" cy="5446460"/>
          </a:xfrm>
          <a:prstGeom prst="rect">
            <a:avLst/>
          </a:prstGeom>
          <a:ln w="19050">
            <a:noFill/>
          </a:ln>
        </p:spPr>
      </p:pic>
    </p:spTree>
    <p:extLst>
      <p:ext uri="{BB962C8B-B14F-4D97-AF65-F5344CB8AC3E}">
        <p14:creationId xmlns:p14="http://schemas.microsoft.com/office/powerpoint/2010/main" val="415508408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グループ化 8">
            <a:extLst>
              <a:ext uri="{FF2B5EF4-FFF2-40B4-BE49-F238E27FC236}">
                <a16:creationId xmlns:a16="http://schemas.microsoft.com/office/drawing/2014/main" id="{88E9666B-8C1B-DBA6-E264-E4F93EC311DA}"/>
              </a:ext>
            </a:extLst>
          </p:cNvPr>
          <p:cNvGrpSpPr/>
          <p:nvPr/>
        </p:nvGrpSpPr>
        <p:grpSpPr>
          <a:xfrm>
            <a:off x="58994" y="49160"/>
            <a:ext cx="4798142" cy="6749847"/>
            <a:chOff x="58994" y="58992"/>
            <a:chExt cx="4798142" cy="6749847"/>
          </a:xfrm>
        </p:grpSpPr>
        <p:pic>
          <p:nvPicPr>
            <p:cNvPr id="2" name="図 1" descr="草, 屋外, フィールド, 立つ が含まれている画像&#10;&#10;自動的に生成された説明">
              <a:extLst>
                <a:ext uri="{FF2B5EF4-FFF2-40B4-BE49-F238E27FC236}">
                  <a16:creationId xmlns:a16="http://schemas.microsoft.com/office/drawing/2014/main" id="{EFB2A803-6013-31E0-EF41-D3D07B1F6E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8994" y="3367597"/>
              <a:ext cx="4798142" cy="3441242"/>
            </a:xfrm>
            <a:prstGeom prst="rect">
              <a:avLst/>
            </a:prstGeom>
            <a:ln w="57150">
              <a:solidFill>
                <a:schemeClr val="accent1"/>
              </a:solidFill>
              <a:miter lim="800000"/>
            </a:ln>
          </p:spPr>
        </p:pic>
        <p:sp>
          <p:nvSpPr>
            <p:cNvPr id="6" name="吹き出し: 四角形 5">
              <a:extLst>
                <a:ext uri="{FF2B5EF4-FFF2-40B4-BE49-F238E27FC236}">
                  <a16:creationId xmlns:a16="http://schemas.microsoft.com/office/drawing/2014/main" id="{CB7C0AB2-D361-6EE6-2447-00E5A5815D51}"/>
                </a:ext>
              </a:extLst>
            </p:cNvPr>
            <p:cNvSpPr/>
            <p:nvPr/>
          </p:nvSpPr>
          <p:spPr>
            <a:xfrm>
              <a:off x="2379406" y="3681650"/>
              <a:ext cx="2330245" cy="1204982"/>
            </a:xfrm>
            <a:prstGeom prst="wedgeRectCallout">
              <a:avLst>
                <a:gd name="adj1" fmla="val 42318"/>
                <a:gd name="adj2" fmla="val 27657"/>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HGS創英角ﾎﾟｯﾌﾟ体" panose="040B0A00000000000000" pitchFamily="50" charset="-128"/>
                  <a:ea typeface="HGS創英角ﾎﾟｯﾌﾟ体" panose="040B0A00000000000000" pitchFamily="50" charset="-128"/>
                </a:rPr>
                <a:t>切りかぶを</a:t>
              </a:r>
              <a:endParaRPr kumimoji="1" lang="en-US" altLang="ja-JP" sz="2400" dirty="0">
                <a:solidFill>
                  <a:schemeClr val="tx1"/>
                </a:solidFill>
                <a:latin typeface="HGS創英角ﾎﾟｯﾌﾟ体" panose="040B0A00000000000000" pitchFamily="50" charset="-128"/>
                <a:ea typeface="HGS創英角ﾎﾟｯﾌﾟ体" panose="040B0A00000000000000" pitchFamily="50" charset="-128"/>
              </a:endParaRPr>
            </a:p>
            <a:p>
              <a:pPr algn="ctr"/>
              <a:r>
                <a:rPr kumimoji="1" lang="ja-JP" altLang="en-US" sz="2400" dirty="0">
                  <a:solidFill>
                    <a:schemeClr val="tx1"/>
                  </a:solidFill>
                  <a:latin typeface="HGS創英角ﾎﾟｯﾌﾟ体" panose="040B0A00000000000000" pitchFamily="50" charset="-128"/>
                  <a:ea typeface="HGS創英角ﾎﾟｯﾌﾟ体" panose="040B0A00000000000000" pitchFamily="50" charset="-128"/>
                </a:rPr>
                <a:t>チェーンソーで</a:t>
              </a:r>
              <a:endParaRPr kumimoji="1" lang="en-US" altLang="ja-JP" sz="2400" dirty="0">
                <a:solidFill>
                  <a:schemeClr val="tx1"/>
                </a:solidFill>
                <a:latin typeface="HGS創英角ﾎﾟｯﾌﾟ体" panose="040B0A00000000000000" pitchFamily="50" charset="-128"/>
                <a:ea typeface="HGS創英角ﾎﾟｯﾌﾟ体" panose="040B0A00000000000000" pitchFamily="50" charset="-128"/>
              </a:endParaRPr>
            </a:p>
            <a:p>
              <a:pPr algn="ctr"/>
              <a:r>
                <a:rPr kumimoji="1" lang="ja-JP" altLang="en-US" sz="2400" dirty="0">
                  <a:solidFill>
                    <a:schemeClr val="tx1"/>
                  </a:solidFill>
                  <a:latin typeface="HGS創英角ﾎﾟｯﾌﾟ体" panose="040B0A00000000000000" pitchFamily="50" charset="-128"/>
                  <a:ea typeface="HGS創英角ﾎﾟｯﾌﾟ体" panose="040B0A00000000000000" pitchFamily="50" charset="-128"/>
                </a:rPr>
                <a:t>きる</a:t>
              </a:r>
            </a:p>
          </p:txBody>
        </p:sp>
        <p:pic>
          <p:nvPicPr>
            <p:cNvPr id="3" name="図 2" descr="草, 屋外, 干し草, 立つ が含まれている画像&#10;&#10;自動的に生成された説明">
              <a:extLst>
                <a:ext uri="{FF2B5EF4-FFF2-40B4-BE49-F238E27FC236}">
                  <a16:creationId xmlns:a16="http://schemas.microsoft.com/office/drawing/2014/main" id="{32870E79-6DBB-2B4C-5F35-2A5E43F7E94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3087" y="58992"/>
              <a:ext cx="4794049" cy="3438307"/>
            </a:xfrm>
            <a:prstGeom prst="rect">
              <a:avLst/>
            </a:prstGeom>
            <a:ln w="57150">
              <a:solidFill>
                <a:schemeClr val="accent1"/>
              </a:solidFill>
              <a:miter lim="800000"/>
            </a:ln>
          </p:spPr>
        </p:pic>
        <p:sp>
          <p:nvSpPr>
            <p:cNvPr id="7" name="吹き出し: 四角形 6">
              <a:extLst>
                <a:ext uri="{FF2B5EF4-FFF2-40B4-BE49-F238E27FC236}">
                  <a16:creationId xmlns:a16="http://schemas.microsoft.com/office/drawing/2014/main" id="{C425A552-A749-123B-CA4D-B872A3DCF248}"/>
                </a:ext>
              </a:extLst>
            </p:cNvPr>
            <p:cNvSpPr/>
            <p:nvPr/>
          </p:nvSpPr>
          <p:spPr>
            <a:xfrm>
              <a:off x="233900" y="243343"/>
              <a:ext cx="2441772" cy="1159283"/>
            </a:xfrm>
            <a:prstGeom prst="wedgeRectCallout">
              <a:avLst>
                <a:gd name="adj1" fmla="val 45110"/>
                <a:gd name="adj2" fmla="val 21777"/>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HGS創英角ﾎﾟｯﾌﾟ体" panose="040B0A00000000000000" pitchFamily="50" charset="-128"/>
                  <a:ea typeface="HGS創英角ﾎﾟｯﾌﾟ体" panose="040B0A00000000000000" pitchFamily="50" charset="-128"/>
                </a:rPr>
                <a:t>散らばっている枝や葉をとる</a:t>
              </a:r>
            </a:p>
          </p:txBody>
        </p:sp>
      </p:grpSp>
      <p:pic>
        <p:nvPicPr>
          <p:cNvPr id="5" name="図 4">
            <a:extLst>
              <a:ext uri="{FF2B5EF4-FFF2-40B4-BE49-F238E27FC236}">
                <a16:creationId xmlns:a16="http://schemas.microsoft.com/office/drawing/2014/main" id="{D839D2C0-ADE3-8D01-CA83-B7793AEA333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959123" y="54077"/>
            <a:ext cx="7173455" cy="6749846"/>
          </a:xfrm>
          <a:prstGeom prst="rect">
            <a:avLst/>
          </a:prstGeom>
          <a:ln w="57150">
            <a:solidFill>
              <a:schemeClr val="accent1"/>
            </a:solidFill>
            <a:miter lim="800000"/>
          </a:ln>
        </p:spPr>
      </p:pic>
      <p:sp>
        <p:nvSpPr>
          <p:cNvPr id="13" name="吹き出し: 四角形 12">
            <a:extLst>
              <a:ext uri="{FF2B5EF4-FFF2-40B4-BE49-F238E27FC236}">
                <a16:creationId xmlns:a16="http://schemas.microsoft.com/office/drawing/2014/main" id="{6BEEBA2F-24C4-0C7D-CFFD-8C22FFC2E36B}"/>
              </a:ext>
            </a:extLst>
          </p:cNvPr>
          <p:cNvSpPr/>
          <p:nvPr/>
        </p:nvSpPr>
        <p:spPr>
          <a:xfrm>
            <a:off x="9802333" y="5992760"/>
            <a:ext cx="2330245" cy="865240"/>
          </a:xfrm>
          <a:prstGeom prst="wedgeRectCallout">
            <a:avLst>
              <a:gd name="adj1" fmla="val 42318"/>
              <a:gd name="adj2" fmla="val 2765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latin typeface="HGS創英角ﾎﾟｯﾌﾟ体" panose="040B0A00000000000000" pitchFamily="50" charset="-128"/>
                <a:ea typeface="HGS創英角ﾎﾟｯﾌﾟ体" panose="040B0A00000000000000" pitchFamily="50" charset="-128"/>
              </a:rPr>
              <a:t>地拵完了</a:t>
            </a:r>
          </a:p>
        </p:txBody>
      </p:sp>
    </p:spTree>
    <p:extLst>
      <p:ext uri="{BB962C8B-B14F-4D97-AF65-F5344CB8AC3E}">
        <p14:creationId xmlns:p14="http://schemas.microsoft.com/office/powerpoint/2010/main" val="3112942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kumimoji="1" lang="ja-JP" altLang="en-US" sz="3600" spc="600" dirty="0">
                <a:solidFill>
                  <a:srgbClr val="FFFFFF"/>
                </a:solidFill>
                <a:latin typeface="HG創英角ﾎﾟｯﾌﾟ体" panose="040B0A09000000000000" pitchFamily="49" charset="-128"/>
                <a:ea typeface="HG創英角ﾎﾟｯﾌﾟ体" panose="040B0A09000000000000" pitchFamily="49" charset="-128"/>
              </a:rPr>
              <a:t>植付（うえつけ）</a:t>
            </a:r>
            <a:endParaRPr kumimoji="1" lang="en-US" altLang="ja-JP" sz="3600" spc="600" dirty="0">
              <a:solidFill>
                <a:srgbClr val="FFFFFF"/>
              </a:solidFill>
              <a:latin typeface="HG創英角ﾎﾟｯﾌﾟ体" panose="040B0A09000000000000" pitchFamily="49" charset="-128"/>
              <a:ea typeface="HG創英角ﾎﾟｯﾌﾟ体" panose="040B0A09000000000000" pitchFamily="49" charset="-128"/>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 name="テキスト プレースホルダー 3">
            <a:extLst>
              <a:ext uri="{FF2B5EF4-FFF2-40B4-BE49-F238E27FC236}">
                <a16:creationId xmlns:a16="http://schemas.microsoft.com/office/drawing/2014/main" id="{0DDBF6D7-269B-D35D-49A3-8C509CD3628E}"/>
              </a:ext>
            </a:extLst>
          </p:cNvPr>
          <p:cNvSpPr>
            <a:spLocks noGrp="1"/>
          </p:cNvSpPr>
          <p:nvPr>
            <p:ph type="body" sz="half" idx="2"/>
          </p:nvPr>
        </p:nvSpPr>
        <p:spPr>
          <a:xfrm>
            <a:off x="1024129" y="2286000"/>
            <a:ext cx="10329671" cy="3862971"/>
          </a:xfrm>
        </p:spPr>
        <p:txBody>
          <a:bodyPr vert="horz" lIns="45720" tIns="45720" rIns="45720" bIns="45720" rtlCol="0">
            <a:normAutofit/>
          </a:bodyPr>
          <a:lstStyle/>
          <a:p>
            <a:pPr>
              <a:lnSpc>
                <a:spcPct val="90000"/>
              </a:lnSpc>
            </a:pPr>
            <a:endParaRPr kumimoji="1" lang="en-US" altLang="ja-JP" dirty="0">
              <a:solidFill>
                <a:srgbClr val="FFFFFF"/>
              </a:solidFill>
            </a:endParaRPr>
          </a:p>
        </p:txBody>
      </p:sp>
      <p:pic>
        <p:nvPicPr>
          <p:cNvPr id="3" name="図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482213" y="2071386"/>
            <a:ext cx="2981422" cy="4222852"/>
          </a:xfrm>
          <a:prstGeom prst="rect">
            <a:avLst/>
          </a:prstGeom>
        </p:spPr>
      </p:pic>
      <p:pic>
        <p:nvPicPr>
          <p:cNvPr id="5" name="図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62000" y="2062454"/>
            <a:ext cx="2914767" cy="4294767"/>
          </a:xfrm>
          <a:prstGeom prst="rect">
            <a:avLst/>
          </a:prstGeom>
        </p:spPr>
      </p:pic>
      <p:pic>
        <p:nvPicPr>
          <p:cNvPr id="6" name="図 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224219" y="2062454"/>
            <a:ext cx="3286215" cy="4240717"/>
          </a:xfrm>
          <a:prstGeom prst="rect">
            <a:avLst/>
          </a:prstGeom>
        </p:spPr>
      </p:pic>
      <p:cxnSp>
        <p:nvCxnSpPr>
          <p:cNvPr id="8" name="直線矢印コネクタ 7"/>
          <p:cNvCxnSpPr/>
          <p:nvPr/>
        </p:nvCxnSpPr>
        <p:spPr>
          <a:xfrm>
            <a:off x="3775242" y="4159384"/>
            <a:ext cx="54354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a:cxnSpLocks/>
          </p:cNvCxnSpPr>
          <p:nvPr/>
        </p:nvCxnSpPr>
        <p:spPr>
          <a:xfrm>
            <a:off x="7593849" y="4159384"/>
            <a:ext cx="521451"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吹き出し: 四角形 6">
            <a:extLst>
              <a:ext uri="{FF2B5EF4-FFF2-40B4-BE49-F238E27FC236}">
                <a16:creationId xmlns:a16="http://schemas.microsoft.com/office/drawing/2014/main" id="{AB232FBD-630C-4AA5-F4E5-4EB5868D94F6}"/>
              </a:ext>
            </a:extLst>
          </p:cNvPr>
          <p:cNvSpPr/>
          <p:nvPr/>
        </p:nvSpPr>
        <p:spPr>
          <a:xfrm>
            <a:off x="393702" y="2286000"/>
            <a:ext cx="1066798" cy="647533"/>
          </a:xfrm>
          <a:prstGeom prst="wedgeRectCallout">
            <a:avLst>
              <a:gd name="adj1" fmla="val 77127"/>
              <a:gd name="adj2" fmla="val 28966"/>
            </a:avLst>
          </a:prstGeom>
          <a:solidFill>
            <a:schemeClr val="accent4">
              <a:lumMod val="20000"/>
              <a:lumOff val="8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chemeClr val="bg1"/>
                </a:solidFill>
                <a:latin typeface="HGP創英角ﾎﾟｯﾌﾟ体" panose="040B0A00000000000000" pitchFamily="50" charset="-128"/>
                <a:ea typeface="HGP創英角ﾎﾟｯﾌﾟ体" panose="040B0A00000000000000" pitchFamily="50" charset="-128"/>
              </a:rPr>
              <a:t>なえ</a:t>
            </a:r>
          </a:p>
        </p:txBody>
      </p:sp>
      <p:sp>
        <p:nvSpPr>
          <p:cNvPr id="10" name="吹き出し: 四角形 9">
            <a:extLst>
              <a:ext uri="{FF2B5EF4-FFF2-40B4-BE49-F238E27FC236}">
                <a16:creationId xmlns:a16="http://schemas.microsoft.com/office/drawing/2014/main" id="{CC69F359-4E9A-7838-98C3-21DB9A2BAB96}"/>
              </a:ext>
            </a:extLst>
          </p:cNvPr>
          <p:cNvSpPr/>
          <p:nvPr/>
        </p:nvSpPr>
        <p:spPr>
          <a:xfrm>
            <a:off x="572618" y="4588107"/>
            <a:ext cx="1775764" cy="847990"/>
          </a:xfrm>
          <a:prstGeom prst="wedgeRectCallout">
            <a:avLst>
              <a:gd name="adj1" fmla="val 71779"/>
              <a:gd name="adj2" fmla="val 30865"/>
            </a:avLst>
          </a:prstGeom>
          <a:solidFill>
            <a:schemeClr val="accent4">
              <a:lumMod val="20000"/>
              <a:lumOff val="8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chemeClr val="bg1"/>
                </a:solidFill>
                <a:latin typeface="HGP創英角ﾎﾟｯﾌﾟ体" panose="040B0A00000000000000" pitchFamily="50" charset="-128"/>
                <a:ea typeface="HGP創英角ﾎﾟｯﾌﾟ体" panose="040B0A00000000000000" pitchFamily="50" charset="-128"/>
              </a:rPr>
              <a:t>地面に穴をあけて</a:t>
            </a:r>
          </a:p>
        </p:txBody>
      </p:sp>
      <p:sp>
        <p:nvSpPr>
          <p:cNvPr id="12" name="吹き出し: 四角形 11">
            <a:extLst>
              <a:ext uri="{FF2B5EF4-FFF2-40B4-BE49-F238E27FC236}">
                <a16:creationId xmlns:a16="http://schemas.microsoft.com/office/drawing/2014/main" id="{66054F51-B41C-FC2A-4377-E056CD0AB35F}"/>
              </a:ext>
            </a:extLst>
          </p:cNvPr>
          <p:cNvSpPr/>
          <p:nvPr/>
        </p:nvSpPr>
        <p:spPr>
          <a:xfrm>
            <a:off x="4004312" y="4588107"/>
            <a:ext cx="1799588" cy="998004"/>
          </a:xfrm>
          <a:prstGeom prst="wedgeRectCallout">
            <a:avLst>
              <a:gd name="adj1" fmla="val 81891"/>
              <a:gd name="adj2" fmla="val 4151"/>
            </a:avLst>
          </a:prstGeom>
          <a:solidFill>
            <a:schemeClr val="accent4">
              <a:lumMod val="20000"/>
              <a:lumOff val="8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chemeClr val="bg1"/>
                </a:solidFill>
                <a:latin typeface="HGP創英角ﾎﾟｯﾌﾟ体" panose="040B0A00000000000000" pitchFamily="50" charset="-128"/>
                <a:ea typeface="HGP創英角ﾎﾟｯﾌﾟ体" panose="040B0A00000000000000" pitchFamily="50" charset="-128"/>
              </a:rPr>
              <a:t>なえを</a:t>
            </a:r>
            <a:endParaRPr kumimoji="1" lang="en-US" altLang="ja-JP" sz="2800" dirty="0">
              <a:solidFill>
                <a:schemeClr val="bg1"/>
              </a:solidFill>
              <a:latin typeface="HGP創英角ﾎﾟｯﾌﾟ体" panose="040B0A00000000000000" pitchFamily="50" charset="-128"/>
              <a:ea typeface="HGP創英角ﾎﾟｯﾌﾟ体" panose="040B0A00000000000000" pitchFamily="50" charset="-128"/>
            </a:endParaRPr>
          </a:p>
          <a:p>
            <a:pPr algn="ctr"/>
            <a:r>
              <a:rPr kumimoji="1" lang="ja-JP" altLang="en-US" sz="2800" dirty="0">
                <a:solidFill>
                  <a:schemeClr val="bg1"/>
                </a:solidFill>
                <a:latin typeface="HGP創英角ﾎﾟｯﾌﾟ体" panose="040B0A00000000000000" pitchFamily="50" charset="-128"/>
                <a:ea typeface="HGP創英角ﾎﾟｯﾌﾟ体" panose="040B0A00000000000000" pitchFamily="50" charset="-128"/>
              </a:rPr>
              <a:t>植える</a:t>
            </a:r>
          </a:p>
        </p:txBody>
      </p:sp>
      <p:sp>
        <p:nvSpPr>
          <p:cNvPr id="16" name="吹き出し: 四角形 15">
            <a:extLst>
              <a:ext uri="{FF2B5EF4-FFF2-40B4-BE49-F238E27FC236}">
                <a16:creationId xmlns:a16="http://schemas.microsoft.com/office/drawing/2014/main" id="{E394FB26-13A0-7B0C-AEBA-42D9FC47A6D9}"/>
              </a:ext>
            </a:extLst>
          </p:cNvPr>
          <p:cNvSpPr/>
          <p:nvPr/>
        </p:nvSpPr>
        <p:spPr>
          <a:xfrm>
            <a:off x="9929691" y="3562070"/>
            <a:ext cx="1934764" cy="759877"/>
          </a:xfrm>
          <a:prstGeom prst="wedgeRectCallout">
            <a:avLst>
              <a:gd name="adj1" fmla="val -37375"/>
              <a:gd name="adj2" fmla="val 119745"/>
            </a:avLst>
          </a:prstGeom>
          <a:solidFill>
            <a:schemeClr val="accent4">
              <a:lumMod val="20000"/>
              <a:lumOff val="8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chemeClr val="bg1"/>
                </a:solidFill>
                <a:latin typeface="HGP創英角ﾎﾟｯﾌﾟ体" panose="040B0A00000000000000" pitchFamily="50" charset="-128"/>
                <a:ea typeface="HGP創英角ﾎﾟｯﾌﾟ体" panose="040B0A00000000000000" pitchFamily="50" charset="-128"/>
              </a:rPr>
              <a:t>ふみ固める</a:t>
            </a:r>
          </a:p>
        </p:txBody>
      </p:sp>
    </p:spTree>
    <p:extLst>
      <p:ext uri="{BB962C8B-B14F-4D97-AF65-F5344CB8AC3E}">
        <p14:creationId xmlns:p14="http://schemas.microsoft.com/office/powerpoint/2010/main" val="428849538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4" name="図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13339" y="2625199"/>
            <a:ext cx="5238074" cy="3712556"/>
          </a:xfrm>
          <a:prstGeom prst="rect">
            <a:avLst/>
          </a:prstGeom>
        </p:spPr>
      </p:pic>
      <p:pic>
        <p:nvPicPr>
          <p:cNvPr id="7" name="図 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62000" y="2643152"/>
            <a:ext cx="5551339" cy="3694603"/>
          </a:xfrm>
          <a:prstGeom prst="rect">
            <a:avLst/>
          </a:prstGeom>
        </p:spPr>
      </p:pic>
      <p:sp>
        <p:nvSpPr>
          <p:cNvPr id="10"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kumimoji="1" lang="ja-JP" altLang="en-US" sz="3600" spc="600" dirty="0">
                <a:solidFill>
                  <a:srgbClr val="FFFFFF"/>
                </a:solidFill>
                <a:latin typeface="HG創英角ﾎﾟｯﾌﾟ体" panose="040B0A09000000000000" pitchFamily="49" charset="-128"/>
                <a:ea typeface="HG創英角ﾎﾟｯﾌﾟ体" panose="040B0A09000000000000" pitchFamily="49" charset="-128"/>
              </a:rPr>
              <a:t>下刈（したがり）</a:t>
            </a:r>
            <a:endParaRPr kumimoji="1" lang="en-US" altLang="ja-JP" sz="3600" spc="600" dirty="0">
              <a:solidFill>
                <a:srgbClr val="FFFFFF"/>
              </a:solidFill>
              <a:latin typeface="HG創英角ﾎﾟｯﾌﾟ体" panose="040B0A09000000000000" pitchFamily="49" charset="-128"/>
              <a:ea typeface="HG創英角ﾎﾟｯﾌﾟ体" panose="040B0A09000000000000" pitchFamily="49" charset="-128"/>
            </a:endParaRPr>
          </a:p>
        </p:txBody>
      </p:sp>
      <p:sp>
        <p:nvSpPr>
          <p:cNvPr id="2" name="吹き出し: 四角形 1">
            <a:extLst>
              <a:ext uri="{FF2B5EF4-FFF2-40B4-BE49-F238E27FC236}">
                <a16:creationId xmlns:a16="http://schemas.microsoft.com/office/drawing/2014/main" id="{875B10CC-D187-5DC5-D074-544B31266CA8}"/>
              </a:ext>
            </a:extLst>
          </p:cNvPr>
          <p:cNvSpPr/>
          <p:nvPr/>
        </p:nvSpPr>
        <p:spPr>
          <a:xfrm>
            <a:off x="7370236" y="688881"/>
            <a:ext cx="4140198" cy="1092748"/>
          </a:xfrm>
          <a:prstGeom prst="wedgeRectCallout">
            <a:avLst>
              <a:gd name="adj1" fmla="val -37904"/>
              <a:gd name="adj2" fmla="val 92597"/>
            </a:avLst>
          </a:prstGeom>
          <a:solidFill>
            <a:schemeClr val="accent4">
              <a:lumMod val="20000"/>
              <a:lumOff val="8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chemeClr val="bg1"/>
                </a:solidFill>
                <a:latin typeface="HGP創英角ﾎﾟｯﾌﾟ体" panose="040B0A00000000000000" pitchFamily="50" charset="-128"/>
                <a:ea typeface="HGP創英角ﾎﾟｯﾌﾟ体" panose="040B0A00000000000000" pitchFamily="50" charset="-128"/>
              </a:rPr>
              <a:t>木の成長をじゃまする</a:t>
            </a:r>
            <a:endParaRPr kumimoji="1" lang="en-US" altLang="ja-JP" sz="2800" dirty="0">
              <a:solidFill>
                <a:schemeClr val="bg1"/>
              </a:solidFill>
              <a:latin typeface="HGP創英角ﾎﾟｯﾌﾟ体" panose="040B0A00000000000000" pitchFamily="50" charset="-128"/>
              <a:ea typeface="HGP創英角ﾎﾟｯﾌﾟ体" panose="040B0A00000000000000" pitchFamily="50" charset="-128"/>
            </a:endParaRPr>
          </a:p>
          <a:p>
            <a:pPr algn="ctr"/>
            <a:r>
              <a:rPr kumimoji="1" lang="ja-JP" altLang="en-US" sz="2800" dirty="0">
                <a:solidFill>
                  <a:schemeClr val="bg1"/>
                </a:solidFill>
                <a:latin typeface="HGP創英角ﾎﾟｯﾌﾟ体" panose="040B0A00000000000000" pitchFamily="50" charset="-128"/>
                <a:ea typeface="HGP創英角ﾎﾟｯﾌﾟ体" panose="040B0A00000000000000" pitchFamily="50" charset="-128"/>
              </a:rPr>
              <a:t>草をかる</a:t>
            </a:r>
          </a:p>
        </p:txBody>
      </p:sp>
      <p:pic>
        <p:nvPicPr>
          <p:cNvPr id="8" name="図 7">
            <a:extLst>
              <a:ext uri="{FF2B5EF4-FFF2-40B4-BE49-F238E27FC236}">
                <a16:creationId xmlns:a16="http://schemas.microsoft.com/office/drawing/2014/main" id="{59BF8F18-6445-7E78-D6EF-28230FF3E073}"/>
              </a:ext>
            </a:extLst>
          </p:cNvPr>
          <p:cNvPicPr>
            <a:picLocks noChangeAspect="1"/>
          </p:cNvPicPr>
          <p:nvPr/>
        </p:nvPicPr>
        <p:blipFill>
          <a:blip r:embed="rId5"/>
          <a:stretch>
            <a:fillRect/>
          </a:stretch>
        </p:blipFill>
        <p:spPr>
          <a:xfrm>
            <a:off x="5160533" y="1916000"/>
            <a:ext cx="2305612" cy="3266284"/>
          </a:xfrm>
          <a:prstGeom prst="rect">
            <a:avLst/>
          </a:prstGeom>
          <a:ln w="76200">
            <a:solidFill>
              <a:srgbClr val="FFC000"/>
            </a:solidFill>
          </a:ln>
        </p:spPr>
      </p:pic>
    </p:spTree>
    <p:extLst>
      <p:ext uri="{BB962C8B-B14F-4D97-AF65-F5344CB8AC3E}">
        <p14:creationId xmlns:p14="http://schemas.microsoft.com/office/powerpoint/2010/main" val="4145363889"/>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kumimoji="1" lang="ja-JP" altLang="en-US" spc="600" dirty="0">
                <a:solidFill>
                  <a:srgbClr val="FFFFFF"/>
                </a:solidFill>
              </a:rPr>
              <a:t>下刈（したがり）</a:t>
            </a:r>
            <a:endParaRPr kumimoji="1" lang="en-US" altLang="ja-JP" spc="600" dirty="0">
              <a:solidFill>
                <a:srgbClr val="FFFFFF"/>
              </a:solidFill>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4" name="図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12192000" cy="6858000"/>
          </a:xfrm>
          <a:prstGeom prst="rect">
            <a:avLst/>
          </a:prstGeom>
          <a:ln w="19050">
            <a:solidFill>
              <a:srgbClr val="88A952"/>
            </a:solidFill>
          </a:ln>
        </p:spPr>
      </p:pic>
      <p:sp>
        <p:nvSpPr>
          <p:cNvPr id="10" name="吹き出し: 四角形 9">
            <a:extLst>
              <a:ext uri="{FF2B5EF4-FFF2-40B4-BE49-F238E27FC236}">
                <a16:creationId xmlns:a16="http://schemas.microsoft.com/office/drawing/2014/main" id="{030CBB15-CE63-9E79-2C2C-C620BFCB3D81}"/>
              </a:ext>
            </a:extLst>
          </p:cNvPr>
          <p:cNvSpPr/>
          <p:nvPr/>
        </p:nvSpPr>
        <p:spPr>
          <a:xfrm>
            <a:off x="1613959" y="1148249"/>
            <a:ext cx="2953807" cy="3162300"/>
          </a:xfrm>
          <a:prstGeom prst="wedgeRectCallout">
            <a:avLst>
              <a:gd name="adj1" fmla="val 83323"/>
              <a:gd name="adj2" fmla="val 31777"/>
            </a:avLst>
          </a:prstGeom>
          <a:solidFill>
            <a:schemeClr val="tx1"/>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F31BE426-B0F7-9181-BD5C-315E29C29E4D}"/>
              </a:ext>
            </a:extLst>
          </p:cNvPr>
          <p:cNvPicPr>
            <a:picLocks noChangeAspect="1"/>
          </p:cNvPicPr>
          <p:nvPr/>
        </p:nvPicPr>
        <p:blipFill>
          <a:blip r:embed="rId4"/>
          <a:stretch>
            <a:fillRect/>
          </a:stretch>
        </p:blipFill>
        <p:spPr>
          <a:xfrm>
            <a:off x="1637086" y="1167924"/>
            <a:ext cx="2896814" cy="3131944"/>
          </a:xfrm>
          <a:prstGeom prst="rect">
            <a:avLst/>
          </a:prstGeom>
          <a:ln w="38100">
            <a:noFill/>
          </a:ln>
        </p:spPr>
      </p:pic>
    </p:spTree>
    <p:extLst>
      <p:ext uri="{BB962C8B-B14F-4D97-AF65-F5344CB8AC3E}">
        <p14:creationId xmlns:p14="http://schemas.microsoft.com/office/powerpoint/2010/main" val="1725622434"/>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0"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lang="ja-JP" altLang="en-US" sz="3600" spc="600" dirty="0">
                <a:solidFill>
                  <a:srgbClr val="FFFFFF"/>
                </a:solidFill>
                <a:latin typeface="HG創英角ﾎﾟｯﾌﾟ体" panose="040B0A09000000000000" pitchFamily="49" charset="-128"/>
                <a:ea typeface="HG創英角ﾎﾟｯﾌﾟ体" panose="040B0A09000000000000" pitchFamily="49" charset="-128"/>
              </a:rPr>
              <a:t>除伐</a:t>
            </a:r>
            <a:r>
              <a:rPr kumimoji="1" lang="ja-JP" altLang="en-US" sz="3600" spc="600" dirty="0">
                <a:solidFill>
                  <a:srgbClr val="FFFFFF"/>
                </a:solidFill>
                <a:latin typeface="HG創英角ﾎﾟｯﾌﾟ体" panose="040B0A09000000000000" pitchFamily="49" charset="-128"/>
                <a:ea typeface="HG創英角ﾎﾟｯﾌﾟ体" panose="040B0A09000000000000" pitchFamily="49" charset="-128"/>
              </a:rPr>
              <a:t>（じょばつ）</a:t>
            </a:r>
            <a:endParaRPr kumimoji="1" lang="en-US" altLang="ja-JP" sz="3600" spc="600" dirty="0">
              <a:solidFill>
                <a:srgbClr val="FFFFFF"/>
              </a:solidFill>
              <a:latin typeface="HG創英角ﾎﾟｯﾌﾟ体" panose="040B0A09000000000000" pitchFamily="49" charset="-128"/>
              <a:ea typeface="HG創英角ﾎﾟｯﾌﾟ体" panose="040B0A09000000000000" pitchFamily="49" charset="-128"/>
            </a:endParaRPr>
          </a:p>
        </p:txBody>
      </p:sp>
      <p:sp>
        <p:nvSpPr>
          <p:cNvPr id="3" name="テキスト プレースホルダー 3">
            <a:extLst>
              <a:ext uri="{FF2B5EF4-FFF2-40B4-BE49-F238E27FC236}">
                <a16:creationId xmlns:a16="http://schemas.microsoft.com/office/drawing/2014/main" id="{24F4B53D-6EF1-C32C-6F1E-B6ED67150C29}"/>
              </a:ext>
            </a:extLst>
          </p:cNvPr>
          <p:cNvSpPr>
            <a:spLocks noGrp="1"/>
          </p:cNvSpPr>
          <p:nvPr>
            <p:ph type="body" sz="half" idx="2"/>
          </p:nvPr>
        </p:nvSpPr>
        <p:spPr>
          <a:xfrm>
            <a:off x="1024129" y="2348317"/>
            <a:ext cx="4309871" cy="2643470"/>
          </a:xfrm>
        </p:spPr>
        <p:txBody>
          <a:bodyPr vert="horz" lIns="45720" tIns="45720" rIns="45720" bIns="45720" rtlCol="0">
            <a:normAutofit/>
          </a:bodyPr>
          <a:lstStyle/>
          <a:p>
            <a:pPr>
              <a:lnSpc>
                <a:spcPct val="90000"/>
              </a:lnSpc>
            </a:pPr>
            <a:r>
              <a:rPr kumimoji="1" lang="ja-JP" altLang="en-US" sz="2800" spc="600" dirty="0">
                <a:solidFill>
                  <a:schemeClr val="tx1"/>
                </a:solidFill>
                <a:latin typeface="HG創英角ﾎﾟｯﾌﾟ体" panose="040B0A09000000000000" pitchFamily="49" charset="-128"/>
                <a:ea typeface="HG創英角ﾎﾟｯﾌﾟ体" panose="040B0A09000000000000" pitchFamily="49" charset="-128"/>
              </a:rPr>
              <a:t>成長がおそい木や、植えた木の成長をじゃまする木をきる。</a:t>
            </a:r>
            <a:endParaRPr kumimoji="1" lang="en-US" altLang="ja-JP" sz="2800" dirty="0">
              <a:solidFill>
                <a:schemeClr val="tx1"/>
              </a:solidFill>
            </a:endParaRPr>
          </a:p>
        </p:txBody>
      </p:sp>
      <p:pic>
        <p:nvPicPr>
          <p:cNvPr id="5" name="図 4">
            <a:extLst>
              <a:ext uri="{FF2B5EF4-FFF2-40B4-BE49-F238E27FC236}">
                <a16:creationId xmlns:a16="http://schemas.microsoft.com/office/drawing/2014/main" id="{161CFD8C-43EC-B4F3-2BBE-A46A636A971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6000" y="633565"/>
            <a:ext cx="5510301" cy="5633435"/>
          </a:xfrm>
          <a:prstGeom prst="rect">
            <a:avLst/>
          </a:prstGeom>
        </p:spPr>
      </p:pic>
      <p:sp>
        <p:nvSpPr>
          <p:cNvPr id="6" name="フローチャート: 結合子 5">
            <a:extLst>
              <a:ext uri="{FF2B5EF4-FFF2-40B4-BE49-F238E27FC236}">
                <a16:creationId xmlns:a16="http://schemas.microsoft.com/office/drawing/2014/main" id="{96922832-C258-E79C-1769-554B5A8FCD16}"/>
              </a:ext>
            </a:extLst>
          </p:cNvPr>
          <p:cNvSpPr/>
          <p:nvPr/>
        </p:nvSpPr>
        <p:spPr>
          <a:xfrm>
            <a:off x="7747819" y="4916130"/>
            <a:ext cx="1209367" cy="1170654"/>
          </a:xfrm>
          <a:prstGeom prst="flowChartConnector">
            <a:avLst/>
          </a:prstGeom>
          <a:noFill/>
          <a:ln w="5715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フローチャート: 結合子 11">
            <a:extLst>
              <a:ext uri="{FF2B5EF4-FFF2-40B4-BE49-F238E27FC236}">
                <a16:creationId xmlns:a16="http://schemas.microsoft.com/office/drawing/2014/main" id="{66BE2AD6-82E0-73C6-5663-50AF86F564B2}"/>
              </a:ext>
            </a:extLst>
          </p:cNvPr>
          <p:cNvSpPr/>
          <p:nvPr/>
        </p:nvSpPr>
        <p:spPr>
          <a:xfrm>
            <a:off x="8957186" y="4148523"/>
            <a:ext cx="1209367" cy="1170654"/>
          </a:xfrm>
          <a:prstGeom prst="flowChartConnector">
            <a:avLst/>
          </a:prstGeom>
          <a:noFill/>
          <a:ln w="5715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05407684"/>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14" name="Picture 3" descr="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1"/>
          <a:stretch/>
        </p:blipFill>
        <p:spPr bwMode="auto">
          <a:xfrm>
            <a:off x="0" y="0"/>
            <a:ext cx="12192000" cy="6858000"/>
          </a:xfrm>
          <a:prstGeom prst="rect">
            <a:avLst/>
          </a:prstGeom>
          <a:noFill/>
          <a:ln w="19050">
            <a:noFill/>
            <a:miter lim="800000"/>
            <a:headEnd/>
            <a:tailEnd/>
          </a:ln>
        </p:spPr>
      </p:pic>
      <p:sp>
        <p:nvSpPr>
          <p:cNvPr id="16" name="楕円 15"/>
          <p:cNvSpPr/>
          <p:nvPr/>
        </p:nvSpPr>
        <p:spPr>
          <a:xfrm>
            <a:off x="4379177" y="852999"/>
            <a:ext cx="910578" cy="1317241"/>
          </a:xfrm>
          <a:prstGeom prst="ellipse">
            <a:avLst/>
          </a:prstGeom>
          <a:noFill/>
          <a:ln w="76200" cap="flat" cmpd="sng" algn="ctr">
            <a:solidFill>
              <a:srgbClr val="FFC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kumimoji="1" lang="ja-JP" altLang="en-US"/>
          </a:p>
        </p:txBody>
      </p:sp>
      <p:sp>
        <p:nvSpPr>
          <p:cNvPr id="17" name="楕円 16"/>
          <p:cNvSpPr/>
          <p:nvPr/>
        </p:nvSpPr>
        <p:spPr>
          <a:xfrm>
            <a:off x="9620140" y="2027304"/>
            <a:ext cx="1243450" cy="1640128"/>
          </a:xfrm>
          <a:prstGeom prst="ellipse">
            <a:avLst/>
          </a:prstGeom>
          <a:noFill/>
          <a:ln w="76200" cap="flat" cmpd="sng" algn="ctr">
            <a:solidFill>
              <a:srgbClr val="FFC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kumimoji="1" lang="ja-JP" altLang="en-US"/>
          </a:p>
        </p:txBody>
      </p:sp>
      <p:sp>
        <p:nvSpPr>
          <p:cNvPr id="18" name="楕円 17"/>
          <p:cNvSpPr/>
          <p:nvPr/>
        </p:nvSpPr>
        <p:spPr>
          <a:xfrm>
            <a:off x="6459263" y="1082103"/>
            <a:ext cx="1335674" cy="2054387"/>
          </a:xfrm>
          <a:prstGeom prst="ellipse">
            <a:avLst/>
          </a:prstGeom>
          <a:noFill/>
          <a:ln w="76200" cap="flat" cmpd="sng" algn="ctr">
            <a:solidFill>
              <a:srgbClr val="FFC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kumimoji="1" lang="ja-JP" altLang="en-US" dirty="0"/>
          </a:p>
        </p:txBody>
      </p:sp>
      <p:sp>
        <p:nvSpPr>
          <p:cNvPr id="2" name="吹き出し: 四角形 1">
            <a:extLst>
              <a:ext uri="{FF2B5EF4-FFF2-40B4-BE49-F238E27FC236}">
                <a16:creationId xmlns:a16="http://schemas.microsoft.com/office/drawing/2014/main" id="{BF3F6CC4-067B-2715-BADD-F5E6054D5506}"/>
              </a:ext>
            </a:extLst>
          </p:cNvPr>
          <p:cNvSpPr/>
          <p:nvPr/>
        </p:nvSpPr>
        <p:spPr>
          <a:xfrm>
            <a:off x="518045" y="5312961"/>
            <a:ext cx="4140198" cy="1092748"/>
          </a:xfrm>
          <a:prstGeom prst="wedgeRectCallout">
            <a:avLst>
              <a:gd name="adj1" fmla="val 33185"/>
              <a:gd name="adj2" fmla="val -80862"/>
            </a:avLst>
          </a:prstGeom>
          <a:solidFill>
            <a:schemeClr val="accent4">
              <a:lumMod val="20000"/>
              <a:lumOff val="8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chemeClr val="bg1"/>
                </a:solidFill>
                <a:latin typeface="HGP創英角ﾎﾟｯﾌﾟ体" panose="040B0A00000000000000" pitchFamily="50" charset="-128"/>
                <a:ea typeface="HGP創英角ﾎﾟｯﾌﾟ体" panose="040B0A00000000000000" pitchFamily="50" charset="-128"/>
              </a:rPr>
              <a:t>しぜんに生えてきた木がたくさん</a:t>
            </a:r>
          </a:p>
        </p:txBody>
      </p:sp>
      <p:sp>
        <p:nvSpPr>
          <p:cNvPr id="3" name="吹き出し: 四角形 2">
            <a:extLst>
              <a:ext uri="{FF2B5EF4-FFF2-40B4-BE49-F238E27FC236}">
                <a16:creationId xmlns:a16="http://schemas.microsoft.com/office/drawing/2014/main" id="{E1B74E1F-DC77-AD84-B390-90D3FCB74B88}"/>
              </a:ext>
            </a:extLst>
          </p:cNvPr>
          <p:cNvSpPr/>
          <p:nvPr/>
        </p:nvSpPr>
        <p:spPr>
          <a:xfrm>
            <a:off x="8242858" y="533215"/>
            <a:ext cx="2227442" cy="869151"/>
          </a:xfrm>
          <a:prstGeom prst="wedgeRectCallout">
            <a:avLst>
              <a:gd name="adj1" fmla="val -74079"/>
              <a:gd name="adj2" fmla="val 46969"/>
            </a:avLst>
          </a:prstGeom>
          <a:solidFill>
            <a:schemeClr val="accent4">
              <a:lumMod val="20000"/>
              <a:lumOff val="8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chemeClr val="bg1"/>
                </a:solidFill>
                <a:latin typeface="HGP創英角ﾎﾟｯﾌﾟ体" panose="040B0A00000000000000" pitchFamily="50" charset="-128"/>
                <a:ea typeface="HGP創英角ﾎﾟｯﾌﾟ体" panose="040B0A00000000000000" pitchFamily="50" charset="-128"/>
              </a:rPr>
              <a:t>植えた木</a:t>
            </a:r>
          </a:p>
        </p:txBody>
      </p:sp>
    </p:spTree>
    <p:extLst>
      <p:ext uri="{BB962C8B-B14F-4D97-AF65-F5344CB8AC3E}">
        <p14:creationId xmlns:p14="http://schemas.microsoft.com/office/powerpoint/2010/main" val="3036160551"/>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0"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kumimoji="1" lang="ja-JP" altLang="en-US" sz="3600" spc="600" dirty="0">
                <a:solidFill>
                  <a:srgbClr val="FFFFFF"/>
                </a:solidFill>
                <a:latin typeface="HG創英角ﾎﾟｯﾌﾟ体" panose="040B0A09000000000000" pitchFamily="49" charset="-128"/>
                <a:ea typeface="HG創英角ﾎﾟｯﾌﾟ体" panose="040B0A09000000000000" pitchFamily="49" charset="-128"/>
              </a:rPr>
              <a:t>枝打ち（えだうち）</a:t>
            </a:r>
            <a:endParaRPr kumimoji="1" lang="en-US" altLang="ja-JP" sz="3600" spc="600" dirty="0">
              <a:solidFill>
                <a:srgbClr val="FFFFFF"/>
              </a:solidFill>
              <a:latin typeface="HG創英角ﾎﾟｯﾌﾟ体" panose="040B0A09000000000000" pitchFamily="49" charset="-128"/>
              <a:ea typeface="HG創英角ﾎﾟｯﾌﾟ体" panose="040B0A09000000000000" pitchFamily="49" charset="-128"/>
            </a:endParaRPr>
          </a:p>
        </p:txBody>
      </p:sp>
      <p:sp>
        <p:nvSpPr>
          <p:cNvPr id="3" name="テキスト プレースホルダー 3">
            <a:extLst>
              <a:ext uri="{FF2B5EF4-FFF2-40B4-BE49-F238E27FC236}">
                <a16:creationId xmlns:a16="http://schemas.microsoft.com/office/drawing/2014/main" id="{24F4B53D-6EF1-C32C-6F1E-B6ED67150C29}"/>
              </a:ext>
            </a:extLst>
          </p:cNvPr>
          <p:cNvSpPr>
            <a:spLocks noGrp="1"/>
          </p:cNvSpPr>
          <p:nvPr>
            <p:ph type="body" sz="half" idx="2"/>
          </p:nvPr>
        </p:nvSpPr>
        <p:spPr>
          <a:xfrm>
            <a:off x="1024129" y="2084832"/>
            <a:ext cx="4413110" cy="2643470"/>
          </a:xfrm>
        </p:spPr>
        <p:txBody>
          <a:bodyPr vert="horz" lIns="45720" tIns="45720" rIns="45720" bIns="45720" rtlCol="0">
            <a:normAutofit/>
          </a:bodyPr>
          <a:lstStyle/>
          <a:p>
            <a:pPr>
              <a:lnSpc>
                <a:spcPct val="90000"/>
              </a:lnSpc>
            </a:pPr>
            <a:r>
              <a:rPr kumimoji="1" lang="ja-JP" altLang="en-US" sz="2800" spc="600" dirty="0">
                <a:solidFill>
                  <a:schemeClr val="tx1"/>
                </a:solidFill>
                <a:latin typeface="HG創英角ﾎﾟｯﾌﾟ体" panose="040B0A09000000000000" pitchFamily="49" charset="-128"/>
                <a:ea typeface="HG創英角ﾎﾟｯﾌﾟ体" panose="040B0A09000000000000" pitchFamily="49" charset="-128"/>
              </a:rPr>
              <a:t>「ふし」のないきれいな木にするため、</a:t>
            </a:r>
            <a:endParaRPr kumimoji="1" lang="en-US" altLang="ja-JP" sz="2800" spc="600" dirty="0">
              <a:solidFill>
                <a:schemeClr val="tx1"/>
              </a:solidFill>
              <a:latin typeface="HG創英角ﾎﾟｯﾌﾟ体" panose="040B0A09000000000000" pitchFamily="49" charset="-128"/>
              <a:ea typeface="HG創英角ﾎﾟｯﾌﾟ体" panose="040B0A09000000000000" pitchFamily="49" charset="-128"/>
            </a:endParaRPr>
          </a:p>
          <a:p>
            <a:pPr>
              <a:lnSpc>
                <a:spcPct val="90000"/>
              </a:lnSpc>
            </a:pPr>
            <a:r>
              <a:rPr kumimoji="1" lang="ja-JP" altLang="en-US" sz="2800" spc="600" dirty="0">
                <a:solidFill>
                  <a:schemeClr val="tx1"/>
                </a:solidFill>
                <a:latin typeface="HG創英角ﾎﾟｯﾌﾟ体" panose="040B0A09000000000000" pitchFamily="49" charset="-128"/>
                <a:ea typeface="HG創英角ﾎﾟｯﾌﾟ体" panose="040B0A09000000000000" pitchFamily="49" charset="-128"/>
              </a:rPr>
              <a:t>枝をきる。</a:t>
            </a:r>
            <a:endParaRPr kumimoji="1" lang="en-US" altLang="ja-JP" sz="2800" dirty="0">
              <a:solidFill>
                <a:schemeClr val="tx1"/>
              </a:solidFill>
            </a:endParaRPr>
          </a:p>
        </p:txBody>
      </p:sp>
      <p:pic>
        <p:nvPicPr>
          <p:cNvPr id="2" name="図 1">
            <a:extLst>
              <a:ext uri="{FF2B5EF4-FFF2-40B4-BE49-F238E27FC236}">
                <a16:creationId xmlns:a16="http://schemas.microsoft.com/office/drawing/2014/main" id="{5FD49AC6-F2F7-533D-6A1D-DB5B285053B3}"/>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p:blipFill>
        <p:spPr>
          <a:xfrm>
            <a:off x="8729987" y="1740724"/>
            <a:ext cx="2898235" cy="4140000"/>
          </a:xfrm>
          <a:prstGeom prst="rect">
            <a:avLst/>
          </a:prstGeom>
        </p:spPr>
      </p:pic>
      <p:pic>
        <p:nvPicPr>
          <p:cNvPr id="14" name="図 13">
            <a:extLst>
              <a:ext uri="{FF2B5EF4-FFF2-40B4-BE49-F238E27FC236}">
                <a16:creationId xmlns:a16="http://schemas.microsoft.com/office/drawing/2014/main" id="{3A228C55-7D78-BCD4-AC12-D12B0029149C}"/>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a:stretch/>
        </p:blipFill>
        <p:spPr>
          <a:xfrm>
            <a:off x="5678029" y="1740724"/>
            <a:ext cx="2965466" cy="4140000"/>
          </a:xfrm>
          <a:prstGeom prst="rect">
            <a:avLst/>
          </a:prstGeom>
        </p:spPr>
      </p:pic>
      <p:sp>
        <p:nvSpPr>
          <p:cNvPr id="19" name="四角形: 角を丸くする 18">
            <a:extLst>
              <a:ext uri="{FF2B5EF4-FFF2-40B4-BE49-F238E27FC236}">
                <a16:creationId xmlns:a16="http://schemas.microsoft.com/office/drawing/2014/main" id="{338FCDAC-36EE-F506-04B1-9168FEB5DA9F}"/>
              </a:ext>
            </a:extLst>
          </p:cNvPr>
          <p:cNvSpPr/>
          <p:nvPr/>
        </p:nvSpPr>
        <p:spPr>
          <a:xfrm>
            <a:off x="6250505" y="3138954"/>
            <a:ext cx="445335" cy="1439403"/>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pic>
        <p:nvPicPr>
          <p:cNvPr id="21" name="図 20" descr="建物, ドア, 猫, 部屋 が含まれている画像&#10;&#10;自動的に生成された説明">
            <a:extLst>
              <a:ext uri="{FF2B5EF4-FFF2-40B4-BE49-F238E27FC236}">
                <a16:creationId xmlns:a16="http://schemas.microsoft.com/office/drawing/2014/main" id="{9FF5E801-0DB7-4D53-238B-2C2DEC608CD5}"/>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a:ext>
            </a:extLst>
          </a:blip>
          <a:srcRect/>
          <a:stretch/>
        </p:blipFill>
        <p:spPr>
          <a:xfrm>
            <a:off x="2826833" y="4257809"/>
            <a:ext cx="2344319" cy="1961594"/>
          </a:xfrm>
          <a:prstGeom prst="rect">
            <a:avLst/>
          </a:prstGeom>
          <a:ln>
            <a:noFill/>
          </a:ln>
          <a:effectLst>
            <a:softEdge rad="112500"/>
          </a:effectLst>
        </p:spPr>
      </p:pic>
      <p:cxnSp>
        <p:nvCxnSpPr>
          <p:cNvPr id="8" name="直線矢印コネクタ 7">
            <a:extLst>
              <a:ext uri="{FF2B5EF4-FFF2-40B4-BE49-F238E27FC236}">
                <a16:creationId xmlns:a16="http://schemas.microsoft.com/office/drawing/2014/main" id="{F6CC9737-C0DB-6DED-05A9-E149CBF4DAF0}"/>
              </a:ext>
            </a:extLst>
          </p:cNvPr>
          <p:cNvCxnSpPr>
            <a:cxnSpLocks/>
          </p:cNvCxnSpPr>
          <p:nvPr/>
        </p:nvCxnSpPr>
        <p:spPr>
          <a:xfrm flipH="1">
            <a:off x="4772610" y="4203379"/>
            <a:ext cx="1483293" cy="910203"/>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8" name="正方形/長方形 17">
            <a:extLst>
              <a:ext uri="{FF2B5EF4-FFF2-40B4-BE49-F238E27FC236}">
                <a16:creationId xmlns:a16="http://schemas.microsoft.com/office/drawing/2014/main" id="{DFEEF465-7AF0-F43D-03CF-B32ADBA8C1C2}"/>
              </a:ext>
            </a:extLst>
          </p:cNvPr>
          <p:cNvSpPr/>
          <p:nvPr/>
        </p:nvSpPr>
        <p:spPr>
          <a:xfrm>
            <a:off x="3498370" y="5522768"/>
            <a:ext cx="1001243" cy="52387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white"/>
                </a:solidFill>
                <a:effectLst/>
                <a:uLnTx/>
                <a:uFillTx/>
                <a:latin typeface="HGP創英角ﾎﾟｯﾌﾟ体" panose="040B0A00000000000000" pitchFamily="50" charset="-128"/>
                <a:ea typeface="HGP創英角ﾎﾟｯﾌﾟ体" panose="040B0A00000000000000" pitchFamily="50" charset="-128"/>
                <a:cs typeface="+mn-cs"/>
              </a:rPr>
              <a:t>ふし</a:t>
            </a:r>
          </a:p>
        </p:txBody>
      </p:sp>
    </p:spTree>
    <p:extLst>
      <p:ext uri="{BB962C8B-B14F-4D97-AF65-F5344CB8AC3E}">
        <p14:creationId xmlns:p14="http://schemas.microsoft.com/office/powerpoint/2010/main" val="3720418242"/>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lang="ja-JP" altLang="en-US" spc="600" dirty="0">
                <a:solidFill>
                  <a:srgbClr val="FFFFFF"/>
                </a:solidFill>
                <a:latin typeface="HG創英角ﾎﾟｯﾌﾟ体" panose="040B0A09000000000000" pitchFamily="49" charset="-128"/>
                <a:ea typeface="HG創英角ﾎﾟｯﾌﾟ体" panose="040B0A09000000000000" pitchFamily="49" charset="-128"/>
              </a:rPr>
              <a:t>間伐</a:t>
            </a:r>
            <a:r>
              <a:rPr kumimoji="1" lang="ja-JP" altLang="en-US" spc="600" dirty="0">
                <a:solidFill>
                  <a:srgbClr val="FFFFFF"/>
                </a:solidFill>
                <a:latin typeface="HG創英角ﾎﾟｯﾌﾟ体" panose="040B0A09000000000000" pitchFamily="49" charset="-128"/>
                <a:ea typeface="HG創英角ﾎﾟｯﾌﾟ体" panose="040B0A09000000000000" pitchFamily="49" charset="-128"/>
              </a:rPr>
              <a:t>（かんばつ）</a:t>
            </a:r>
            <a:endParaRPr kumimoji="1" lang="en-US" altLang="ja-JP" spc="600" dirty="0">
              <a:solidFill>
                <a:srgbClr val="FFFFFF"/>
              </a:solidFill>
              <a:latin typeface="HG創英角ﾎﾟｯﾌﾟ体" panose="040B0A09000000000000" pitchFamily="49" charset="-128"/>
              <a:ea typeface="HG創英角ﾎﾟｯﾌﾟ体" panose="040B0A09000000000000" pitchFamily="49" charset="-128"/>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17" name="Picture 3" descr="5">
            <a:extLst>
              <a:ext uri="{FF2B5EF4-FFF2-40B4-BE49-F238E27FC236}">
                <a16:creationId xmlns:a16="http://schemas.microsoft.com/office/drawing/2014/main" id="{0F732233-7FF3-8B87-62BB-7B3BC62F44D2}"/>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991054" y="1831304"/>
            <a:ext cx="4451456" cy="4548767"/>
          </a:xfrm>
          <a:prstGeom prst="rect">
            <a:avLst/>
          </a:prstGeom>
          <a:noFill/>
        </p:spPr>
      </p:pic>
      <p:sp>
        <p:nvSpPr>
          <p:cNvPr id="18" name="矢印: 右 17">
            <a:extLst>
              <a:ext uri="{FF2B5EF4-FFF2-40B4-BE49-F238E27FC236}">
                <a16:creationId xmlns:a16="http://schemas.microsoft.com/office/drawing/2014/main" id="{E161DB6B-9065-4F9B-AF39-14A5120407A5}"/>
              </a:ext>
            </a:extLst>
          </p:cNvPr>
          <p:cNvSpPr/>
          <p:nvPr/>
        </p:nvSpPr>
        <p:spPr>
          <a:xfrm>
            <a:off x="5607359" y="3719997"/>
            <a:ext cx="876300" cy="590552"/>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C4EC2C94-E857-9C56-0A7D-7A94189599E6}"/>
              </a:ext>
            </a:extLst>
          </p:cNvPr>
          <p:cNvSpPr/>
          <p:nvPr/>
        </p:nvSpPr>
        <p:spPr>
          <a:xfrm>
            <a:off x="1123950" y="1943100"/>
            <a:ext cx="4162425" cy="101917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chemeClr val="tx1"/>
                </a:solidFill>
                <a:latin typeface="HGP創英角ﾎﾟｯﾌﾟ体" panose="040B0A00000000000000" pitchFamily="50" charset="-128"/>
                <a:ea typeface="HGP創英角ﾎﾟｯﾌﾟ体" panose="040B0A00000000000000" pitchFamily="50" charset="-128"/>
              </a:rPr>
              <a:t>木がこみあっていて、</a:t>
            </a:r>
            <a:endParaRPr kumimoji="1" lang="en-US" altLang="ja-JP" sz="2800" dirty="0">
              <a:solidFill>
                <a:schemeClr val="tx1"/>
              </a:solidFill>
              <a:latin typeface="HGP創英角ﾎﾟｯﾌﾟ体" panose="040B0A00000000000000" pitchFamily="50" charset="-128"/>
              <a:ea typeface="HGP創英角ﾎﾟｯﾌﾟ体" panose="040B0A00000000000000" pitchFamily="50" charset="-128"/>
            </a:endParaRPr>
          </a:p>
          <a:p>
            <a:pPr algn="ctr"/>
            <a:r>
              <a:rPr kumimoji="1" lang="ja-JP" altLang="en-US" sz="2800" dirty="0">
                <a:solidFill>
                  <a:schemeClr val="tx1"/>
                </a:solidFill>
                <a:latin typeface="HGP創英角ﾎﾟｯﾌﾟ体" panose="040B0A00000000000000" pitchFamily="50" charset="-128"/>
                <a:ea typeface="HGP創英角ﾎﾟｯﾌﾟ体" panose="040B0A00000000000000" pitchFamily="50" charset="-128"/>
              </a:rPr>
              <a:t>太陽の光がとどかない</a:t>
            </a:r>
          </a:p>
        </p:txBody>
      </p:sp>
      <p:pic>
        <p:nvPicPr>
          <p:cNvPr id="4" name="図 3" descr="森の中の木&#10;&#10;AI によって生成されたコンテンツは間違っている可能性があります。">
            <a:extLst>
              <a:ext uri="{FF2B5EF4-FFF2-40B4-BE49-F238E27FC236}">
                <a16:creationId xmlns:a16="http://schemas.microsoft.com/office/drawing/2014/main" id="{0BEC977B-F1B7-7C36-8F0B-742A1A5A80A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92341" y="1830238"/>
            <a:ext cx="4757651" cy="4549833"/>
          </a:xfrm>
          <a:prstGeom prst="rect">
            <a:avLst/>
          </a:prstGeom>
        </p:spPr>
      </p:pic>
      <p:sp>
        <p:nvSpPr>
          <p:cNvPr id="12" name="吹き出し: 四角形 11">
            <a:extLst>
              <a:ext uri="{FF2B5EF4-FFF2-40B4-BE49-F238E27FC236}">
                <a16:creationId xmlns:a16="http://schemas.microsoft.com/office/drawing/2014/main" id="{66054F51-B41C-FC2A-4377-E056CD0AB35F}"/>
              </a:ext>
            </a:extLst>
          </p:cNvPr>
          <p:cNvSpPr/>
          <p:nvPr/>
        </p:nvSpPr>
        <p:spPr>
          <a:xfrm>
            <a:off x="7061883" y="1910842"/>
            <a:ext cx="3922727" cy="1051433"/>
          </a:xfrm>
          <a:prstGeom prst="wedgeRectCallout">
            <a:avLst>
              <a:gd name="adj1" fmla="val -8968"/>
              <a:gd name="adj2" fmla="val 37556"/>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solidFill>
                  <a:schemeClr val="tx1"/>
                </a:solidFill>
                <a:latin typeface="HGS創英角ﾎﾟｯﾌﾟ体" panose="040B0A00000000000000" pitchFamily="50" charset="-128"/>
                <a:ea typeface="HGS創英角ﾎﾟｯﾌﾟ体" panose="040B0A00000000000000" pitchFamily="50" charset="-128"/>
              </a:rPr>
              <a:t>太陽の光がとどく</a:t>
            </a:r>
            <a:endParaRPr lang="en-US" altLang="ja-JP" sz="2800" dirty="0">
              <a:solidFill>
                <a:schemeClr val="tx1"/>
              </a:solidFill>
              <a:latin typeface="HGS創英角ﾎﾟｯﾌﾟ体" panose="040B0A00000000000000" pitchFamily="50" charset="-128"/>
              <a:ea typeface="HGS創英角ﾎﾟｯﾌﾟ体" panose="040B0A00000000000000" pitchFamily="50" charset="-128"/>
            </a:endParaRPr>
          </a:p>
          <a:p>
            <a:pPr algn="ctr"/>
            <a:r>
              <a:rPr lang="ja-JP" altLang="en-US" sz="2800" dirty="0">
                <a:solidFill>
                  <a:schemeClr val="tx1"/>
                </a:solidFill>
                <a:latin typeface="HGS創英角ﾎﾟｯﾌﾟ体" panose="040B0A00000000000000" pitchFamily="50" charset="-128"/>
                <a:ea typeface="HGS創英角ﾎﾟｯﾌﾟ体" panose="040B0A00000000000000" pitchFamily="50" charset="-128"/>
              </a:rPr>
              <a:t>ようになる</a:t>
            </a:r>
            <a:endParaRPr lang="en-US" altLang="ja-JP" sz="2800" dirty="0">
              <a:solidFill>
                <a:schemeClr val="tx1"/>
              </a:solidFill>
              <a:latin typeface="HGS創英角ﾎﾟｯﾌﾟ体" panose="040B0A00000000000000" pitchFamily="50" charset="-128"/>
              <a:ea typeface="HGS創英角ﾎﾟｯﾌﾟ体" panose="040B0A00000000000000" pitchFamily="50" charset="-128"/>
            </a:endParaRPr>
          </a:p>
        </p:txBody>
      </p:sp>
      <p:sp>
        <p:nvSpPr>
          <p:cNvPr id="21" name="楕円 20">
            <a:extLst>
              <a:ext uri="{FF2B5EF4-FFF2-40B4-BE49-F238E27FC236}">
                <a16:creationId xmlns:a16="http://schemas.microsoft.com/office/drawing/2014/main" id="{B88097CE-E7E2-93FA-4FB1-1EAC82A13A6C}"/>
              </a:ext>
            </a:extLst>
          </p:cNvPr>
          <p:cNvSpPr/>
          <p:nvPr/>
        </p:nvSpPr>
        <p:spPr>
          <a:xfrm rot="861749">
            <a:off x="9067679" y="3672330"/>
            <a:ext cx="828675" cy="2131760"/>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吹き出し: 四角形 22">
            <a:extLst>
              <a:ext uri="{FF2B5EF4-FFF2-40B4-BE49-F238E27FC236}">
                <a16:creationId xmlns:a16="http://schemas.microsoft.com/office/drawing/2014/main" id="{F528063D-7490-2A68-88E9-F72919AEC9EE}"/>
              </a:ext>
            </a:extLst>
          </p:cNvPr>
          <p:cNvSpPr/>
          <p:nvPr/>
        </p:nvSpPr>
        <p:spPr>
          <a:xfrm>
            <a:off x="9949614" y="5508230"/>
            <a:ext cx="1404186" cy="730651"/>
          </a:xfrm>
          <a:prstGeom prst="wedgeRectCallout">
            <a:avLst>
              <a:gd name="adj1" fmla="val -70098"/>
              <a:gd name="adj2" fmla="val -39147"/>
            </a:avLst>
          </a:prstGeom>
          <a:solidFill>
            <a:schemeClr val="accent4">
              <a:lumMod val="20000"/>
              <a:lumOff val="8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chemeClr val="bg1"/>
                </a:solidFill>
                <a:latin typeface="HGP創英角ﾎﾟｯﾌﾟ体" panose="040B0A00000000000000" pitchFamily="50" charset="-128"/>
                <a:ea typeface="HGP創英角ﾎﾟｯﾌﾟ体" panose="040B0A00000000000000" pitchFamily="50" charset="-128"/>
              </a:rPr>
              <a:t>間伐</a:t>
            </a:r>
          </a:p>
        </p:txBody>
      </p:sp>
    </p:spTree>
    <p:extLst>
      <p:ext uri="{BB962C8B-B14F-4D97-AF65-F5344CB8AC3E}">
        <p14:creationId xmlns:p14="http://schemas.microsoft.com/office/powerpoint/2010/main" val="3367757936"/>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lang="ja-JP" altLang="en-US" sz="3600" spc="600" dirty="0">
                <a:solidFill>
                  <a:srgbClr val="FFFFFF"/>
                </a:solidFill>
                <a:latin typeface="HG創英角ﾎﾟｯﾌﾟ体" panose="040B0A09000000000000" pitchFamily="49" charset="-128"/>
                <a:ea typeface="HG創英角ﾎﾟｯﾌﾟ体" panose="040B0A09000000000000" pitchFamily="49" charset="-128"/>
              </a:rPr>
              <a:t>間伐</a:t>
            </a:r>
            <a:r>
              <a:rPr kumimoji="1" lang="ja-JP" altLang="en-US" sz="3600" spc="600" dirty="0">
                <a:solidFill>
                  <a:srgbClr val="FFFFFF"/>
                </a:solidFill>
                <a:latin typeface="HG創英角ﾎﾟｯﾌﾟ体" panose="040B0A09000000000000" pitchFamily="49" charset="-128"/>
                <a:ea typeface="HG創英角ﾎﾟｯﾌﾟ体" panose="040B0A09000000000000" pitchFamily="49" charset="-128"/>
              </a:rPr>
              <a:t>（かんばつ）</a:t>
            </a:r>
            <a:endParaRPr kumimoji="1" lang="en-US" altLang="ja-JP" sz="3600" spc="600" dirty="0">
              <a:solidFill>
                <a:srgbClr val="FFFFFF"/>
              </a:solidFill>
              <a:latin typeface="HG創英角ﾎﾟｯﾌﾟ体" panose="040B0A09000000000000" pitchFamily="49" charset="-128"/>
              <a:ea typeface="HG創英角ﾎﾟｯﾌﾟ体" panose="040B0A09000000000000" pitchFamily="49" charset="-128"/>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3" name="図 2">
            <a:extLst>
              <a:ext uri="{FF2B5EF4-FFF2-40B4-BE49-F238E27FC236}">
                <a16:creationId xmlns:a16="http://schemas.microsoft.com/office/drawing/2014/main" id="{4152D236-99CF-9C71-A2DD-1B8ED755F39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852077" y="2236137"/>
            <a:ext cx="4032259" cy="3729650"/>
          </a:xfrm>
          <a:prstGeom prst="rect">
            <a:avLst/>
          </a:prstGeom>
          <a:solidFill>
            <a:srgbClr val="FFC000"/>
          </a:solidFill>
          <a:ln w="76200">
            <a:noFill/>
          </a:ln>
        </p:spPr>
      </p:pic>
      <p:pic>
        <p:nvPicPr>
          <p:cNvPr id="6" name="図 5">
            <a:extLst>
              <a:ext uri="{FF2B5EF4-FFF2-40B4-BE49-F238E27FC236}">
                <a16:creationId xmlns:a16="http://schemas.microsoft.com/office/drawing/2014/main" id="{128717BF-0E1C-8631-AF1C-4016BEF2E8A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049994" y="2084832"/>
            <a:ext cx="6253053" cy="4032260"/>
          </a:xfrm>
          <a:prstGeom prst="rect">
            <a:avLst/>
          </a:prstGeom>
        </p:spPr>
      </p:pic>
      <p:sp>
        <p:nvSpPr>
          <p:cNvPr id="5" name="矢印: 右 4">
            <a:extLst>
              <a:ext uri="{FF2B5EF4-FFF2-40B4-BE49-F238E27FC236}">
                <a16:creationId xmlns:a16="http://schemas.microsoft.com/office/drawing/2014/main" id="{2A931EEE-D7B5-DDBC-BF2B-E1848D63AEA3}"/>
              </a:ext>
            </a:extLst>
          </p:cNvPr>
          <p:cNvSpPr/>
          <p:nvPr/>
        </p:nvSpPr>
        <p:spPr>
          <a:xfrm>
            <a:off x="4469550" y="3873044"/>
            <a:ext cx="833343" cy="668860"/>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7" name="吹き出し: 四角形 6">
            <a:extLst>
              <a:ext uri="{FF2B5EF4-FFF2-40B4-BE49-F238E27FC236}">
                <a16:creationId xmlns:a16="http://schemas.microsoft.com/office/drawing/2014/main" id="{04B7B60F-7D25-1084-3B1F-FC8B1829AD5B}"/>
              </a:ext>
            </a:extLst>
          </p:cNvPr>
          <p:cNvSpPr/>
          <p:nvPr/>
        </p:nvSpPr>
        <p:spPr>
          <a:xfrm>
            <a:off x="5218684" y="5230703"/>
            <a:ext cx="1404186" cy="730651"/>
          </a:xfrm>
          <a:prstGeom prst="wedgeRectCallout">
            <a:avLst>
              <a:gd name="adj1" fmla="val 33533"/>
              <a:gd name="adj2" fmla="val -86246"/>
            </a:avLst>
          </a:prstGeom>
          <a:solidFill>
            <a:schemeClr val="accent4">
              <a:lumMod val="20000"/>
              <a:lumOff val="8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HGP創英角ﾎﾟｯﾌﾟ体" panose="040B0A00000000000000" pitchFamily="50" charset="-128"/>
                <a:ea typeface="HGP創英角ﾎﾟｯﾌﾟ体" panose="040B0A00000000000000" pitchFamily="50" charset="-128"/>
                <a:cs typeface="+mn-cs"/>
              </a:rPr>
              <a:t>丸太</a:t>
            </a:r>
          </a:p>
        </p:txBody>
      </p:sp>
    </p:spTree>
    <p:extLst>
      <p:ext uri="{BB962C8B-B14F-4D97-AF65-F5344CB8AC3E}">
        <p14:creationId xmlns:p14="http://schemas.microsoft.com/office/powerpoint/2010/main" val="2468729561"/>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kumimoji="1" lang="ja-JP" altLang="en-US" sz="3600" spc="600" dirty="0">
                <a:solidFill>
                  <a:schemeClr val="tx1"/>
                </a:solidFill>
                <a:latin typeface="HG創英角ﾎﾟｯﾌﾟ体" panose="040B0A09000000000000" pitchFamily="49" charset="-128"/>
                <a:ea typeface="HG創英角ﾎﾟｯﾌﾟ体" panose="040B0A09000000000000" pitchFamily="49" charset="-128"/>
              </a:rPr>
              <a:t>主伐（しゅばつ）</a:t>
            </a:r>
            <a:endParaRPr kumimoji="1" lang="en-US" altLang="ja-JP" sz="3600" spc="600" dirty="0">
              <a:solidFill>
                <a:schemeClr val="tx1"/>
              </a:solidFill>
              <a:latin typeface="HG創英角ﾎﾟｯﾌﾟ体" panose="040B0A09000000000000" pitchFamily="49" charset="-128"/>
              <a:ea typeface="HG創英角ﾎﾟｯﾌﾟ体" panose="040B0A09000000000000" pitchFamily="49" charset="-128"/>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3" name="図 2">
            <a:extLst>
              <a:ext uri="{FF2B5EF4-FFF2-40B4-BE49-F238E27FC236}">
                <a16:creationId xmlns:a16="http://schemas.microsoft.com/office/drawing/2014/main" id="{E169C2D0-84F0-9AD5-E292-DF015AF4FB9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18866" y="2843646"/>
            <a:ext cx="4270338" cy="3460448"/>
          </a:xfrm>
          <a:prstGeom prst="rect">
            <a:avLst/>
          </a:prstGeom>
        </p:spPr>
      </p:pic>
      <p:sp>
        <p:nvSpPr>
          <p:cNvPr id="10" name="吹き出し: 四角形 9">
            <a:extLst>
              <a:ext uri="{FF2B5EF4-FFF2-40B4-BE49-F238E27FC236}">
                <a16:creationId xmlns:a16="http://schemas.microsoft.com/office/drawing/2014/main" id="{ABD1165A-E19C-9B87-F5FF-998BAF8951C3}"/>
              </a:ext>
            </a:extLst>
          </p:cNvPr>
          <p:cNvSpPr/>
          <p:nvPr/>
        </p:nvSpPr>
        <p:spPr>
          <a:xfrm>
            <a:off x="5354035" y="1469769"/>
            <a:ext cx="3069415" cy="1141706"/>
          </a:xfrm>
          <a:prstGeom prst="wedgeRectCallout">
            <a:avLst>
              <a:gd name="adj1" fmla="val -65375"/>
              <a:gd name="adj2" fmla="val 48904"/>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HGP創英角ﾎﾟｯﾌﾟ体" panose="040B0A00000000000000" pitchFamily="50" charset="-128"/>
                <a:ea typeface="HGP創英角ﾎﾟｯﾌﾟ体" panose="040B0A00000000000000" pitchFamily="50" charset="-128"/>
                <a:cs typeface="+mn-cs"/>
              </a:rPr>
              <a:t>大きく育った木を</a:t>
            </a:r>
            <a:endParaRPr kumimoji="1" lang="en-US" altLang="ja-JP" sz="2800" b="0" i="0" u="none" strike="noStrike" kern="1200" cap="none" spc="0" normalizeH="0" baseline="0" noProof="0" dirty="0">
              <a:ln>
                <a:noFill/>
              </a:ln>
              <a:solidFill>
                <a:prstClr val="black"/>
              </a:solidFill>
              <a:effectLst/>
              <a:uLnTx/>
              <a:uFillTx/>
              <a:latin typeface="HGP創英角ﾎﾟｯﾌﾟ体" panose="040B0A00000000000000" pitchFamily="50" charset="-128"/>
              <a:ea typeface="HGP創英角ﾎﾟｯﾌﾟ体" panose="040B0A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HGP創英角ﾎﾟｯﾌﾟ体" panose="040B0A00000000000000" pitchFamily="50" charset="-128"/>
                <a:ea typeface="HGP創英角ﾎﾟｯﾌﾟ体" panose="040B0A00000000000000" pitchFamily="50" charset="-128"/>
                <a:cs typeface="+mn-cs"/>
              </a:rPr>
              <a:t>せんぶ きる</a:t>
            </a:r>
          </a:p>
        </p:txBody>
      </p:sp>
      <p:sp>
        <p:nvSpPr>
          <p:cNvPr id="17" name="矢印: 右 16">
            <a:extLst>
              <a:ext uri="{FF2B5EF4-FFF2-40B4-BE49-F238E27FC236}">
                <a16:creationId xmlns:a16="http://schemas.microsoft.com/office/drawing/2014/main" id="{1074A3CB-AB93-4E69-0D10-ABC97C27A4FD}"/>
              </a:ext>
            </a:extLst>
          </p:cNvPr>
          <p:cNvSpPr/>
          <p:nvPr/>
        </p:nvSpPr>
        <p:spPr>
          <a:xfrm>
            <a:off x="7622952" y="3994113"/>
            <a:ext cx="666750" cy="504825"/>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19" name="四角形: 角を丸くする 18">
            <a:extLst>
              <a:ext uri="{FF2B5EF4-FFF2-40B4-BE49-F238E27FC236}">
                <a16:creationId xmlns:a16="http://schemas.microsoft.com/office/drawing/2014/main" id="{17081710-4169-6261-0C52-85604238DA08}"/>
              </a:ext>
            </a:extLst>
          </p:cNvPr>
          <p:cNvSpPr/>
          <p:nvPr/>
        </p:nvSpPr>
        <p:spPr>
          <a:xfrm>
            <a:off x="8423450" y="3071742"/>
            <a:ext cx="3202942" cy="2184933"/>
          </a:xfrm>
          <a:prstGeom prst="roundRect">
            <a:avLst>
              <a:gd name="adj" fmla="val 7024"/>
            </a:avLst>
          </a:prstGeom>
          <a:noFill/>
          <a:ln w="5715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white"/>
                </a:solidFill>
                <a:effectLst/>
                <a:uLnTx/>
                <a:uFillTx/>
                <a:latin typeface="HGP創英角ﾎﾟｯﾌﾟ体" panose="040B0A00000000000000" pitchFamily="50" charset="-128"/>
                <a:ea typeface="HGP創英角ﾎﾟｯﾌﾟ体" panose="040B0A00000000000000" pitchFamily="50" charset="-128"/>
                <a:cs typeface="+mn-cs"/>
              </a:rPr>
              <a:t>もういちど、</a:t>
            </a:r>
            <a:endParaRPr kumimoji="1" lang="en-US" altLang="ja-JP" sz="2800" b="0" i="0" u="none" strike="noStrike" kern="1200" cap="none" spc="0" normalizeH="0" baseline="0" noProof="0" dirty="0">
              <a:ln>
                <a:noFill/>
              </a:ln>
              <a:solidFill>
                <a:prstClr val="white"/>
              </a:solidFill>
              <a:effectLst/>
              <a:uLnTx/>
              <a:uFillTx/>
              <a:latin typeface="HGP創英角ﾎﾟｯﾌﾟ体" panose="040B0A00000000000000" pitchFamily="50" charset="-128"/>
              <a:ea typeface="HGP創英角ﾎﾟｯﾌﾟ体" panose="040B0A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3600" b="0" i="0" u="none" strike="noStrike" kern="1200" cap="none" spc="0" normalizeH="0" baseline="0" noProof="0" dirty="0">
                <a:ln>
                  <a:noFill/>
                </a:ln>
                <a:solidFill>
                  <a:prstClr val="white"/>
                </a:solidFill>
                <a:effectLst/>
                <a:uLnTx/>
                <a:uFillTx/>
                <a:latin typeface="HGP創英角ﾎﾟｯﾌﾟ体" panose="040B0A00000000000000" pitchFamily="50" charset="-128"/>
                <a:ea typeface="HGP創英角ﾎﾟｯﾌﾟ体" panose="040B0A00000000000000" pitchFamily="50" charset="-128"/>
                <a:cs typeface="+mn-cs"/>
              </a:rPr>
              <a:t>「じごしらえ」</a:t>
            </a:r>
            <a:endParaRPr kumimoji="1" lang="en-US" altLang="ja-JP" sz="3200" b="0" i="0" u="none" strike="noStrike" kern="1200" cap="none" spc="0" normalizeH="0" baseline="0" noProof="0" dirty="0">
              <a:ln>
                <a:noFill/>
              </a:ln>
              <a:solidFill>
                <a:prstClr val="white"/>
              </a:solidFill>
              <a:effectLst/>
              <a:uLnTx/>
              <a:uFillTx/>
              <a:latin typeface="HGP創英角ﾎﾟｯﾌﾟ体" panose="040B0A00000000000000" pitchFamily="50" charset="-128"/>
              <a:ea typeface="HGP創英角ﾎﾟｯﾌﾟ体" panose="040B0A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white"/>
                </a:solidFill>
                <a:effectLst/>
                <a:uLnTx/>
                <a:uFillTx/>
                <a:latin typeface="HGP創英角ﾎﾟｯﾌﾟ体" panose="040B0A00000000000000" pitchFamily="50" charset="-128"/>
                <a:ea typeface="HGP創英角ﾎﾟｯﾌﾟ体" panose="040B0A00000000000000" pitchFamily="50" charset="-128"/>
                <a:cs typeface="+mn-cs"/>
              </a:rPr>
              <a:t>からくり返していく</a:t>
            </a:r>
          </a:p>
        </p:txBody>
      </p:sp>
      <p:pic>
        <p:nvPicPr>
          <p:cNvPr id="8" name="図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62000" y="1972895"/>
            <a:ext cx="3415557" cy="2797835"/>
          </a:xfrm>
          <a:prstGeom prst="rect">
            <a:avLst/>
          </a:prstGeom>
        </p:spPr>
      </p:pic>
    </p:spTree>
    <p:extLst>
      <p:ext uri="{BB962C8B-B14F-4D97-AF65-F5344CB8AC3E}">
        <p14:creationId xmlns:p14="http://schemas.microsoft.com/office/powerpoint/2010/main" val="2229957129"/>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4" name="図 3" descr="テーブル, 座る, オレンジ, 皿 が含まれている画像&#10;&#10;自動的に生成された説明">
            <a:extLst>
              <a:ext uri="{FF2B5EF4-FFF2-40B4-BE49-F238E27FC236}">
                <a16:creationId xmlns:a16="http://schemas.microsoft.com/office/drawing/2014/main" id="{BF827B2D-E980-AD42-E0F4-05C674CE4BD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20051" y="3181754"/>
            <a:ext cx="1954828" cy="1433962"/>
          </a:xfrm>
          <a:prstGeom prst="rect">
            <a:avLst/>
          </a:prstGeom>
          <a:ln>
            <a:noFill/>
          </a:ln>
          <a:effectLst>
            <a:softEdge rad="112500"/>
          </a:effectLst>
        </p:spPr>
      </p:pic>
      <p:sp>
        <p:nvSpPr>
          <p:cNvPr id="2"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kumimoji="1" lang="ja-JP" altLang="en-US" sz="3600" spc="600" dirty="0">
                <a:solidFill>
                  <a:srgbClr val="FFFFFF"/>
                </a:solidFill>
                <a:latin typeface="HG創英角ﾎﾟｯﾌﾟ体" panose="040B0A09000000000000" pitchFamily="49" charset="-128"/>
                <a:ea typeface="HG創英角ﾎﾟｯﾌﾟ体" panose="040B0A09000000000000" pitchFamily="49" charset="-128"/>
              </a:rPr>
              <a:t>伐ったあと</a:t>
            </a:r>
            <a:endParaRPr kumimoji="1" lang="en-US" altLang="ja-JP" sz="3600" spc="600" dirty="0">
              <a:solidFill>
                <a:srgbClr val="FFFFFF"/>
              </a:solidFill>
              <a:latin typeface="HG創英角ﾎﾟｯﾌﾟ体" panose="040B0A09000000000000" pitchFamily="49" charset="-128"/>
              <a:ea typeface="HG創英角ﾎﾟｯﾌﾟ体" panose="040B0A09000000000000" pitchFamily="49" charset="-128"/>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12" name="図 11" descr="屋内, 座る, テーブル, 皿 が含まれている画像&#10;&#10;自動的に生成された説明">
            <a:extLst>
              <a:ext uri="{FF2B5EF4-FFF2-40B4-BE49-F238E27FC236}">
                <a16:creationId xmlns:a16="http://schemas.microsoft.com/office/drawing/2014/main" id="{D3CBD239-8219-3BFC-F624-6156BD6FE60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44130" y="4324181"/>
            <a:ext cx="1796670" cy="1433962"/>
          </a:xfrm>
          <a:prstGeom prst="rect">
            <a:avLst/>
          </a:prstGeom>
          <a:ln>
            <a:noFill/>
          </a:ln>
          <a:effectLst>
            <a:softEdge rad="112500"/>
          </a:effectLst>
        </p:spPr>
      </p:pic>
      <p:pic>
        <p:nvPicPr>
          <p:cNvPr id="20" name="図 19" descr="テーブル, ボックス, 小さい, 座る が含まれている画像&#10;&#10;自動的に生成された説明">
            <a:extLst>
              <a:ext uri="{FF2B5EF4-FFF2-40B4-BE49-F238E27FC236}">
                <a16:creationId xmlns:a16="http://schemas.microsoft.com/office/drawing/2014/main" id="{8963ECD1-06CF-2F15-82F7-2662E495CAA7}"/>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3849110" y="1080070"/>
            <a:ext cx="2761789" cy="2180372"/>
          </a:xfrm>
          <a:prstGeom prst="rect">
            <a:avLst/>
          </a:prstGeom>
          <a:ln>
            <a:noFill/>
          </a:ln>
          <a:effectLst>
            <a:softEdge rad="112500"/>
          </a:effectLst>
        </p:spPr>
      </p:pic>
      <p:pic>
        <p:nvPicPr>
          <p:cNvPr id="14" name="図 13" descr="窓のそばに置かれている部屋&#10;&#10;低い精度で自動的に生成された説明">
            <a:extLst>
              <a:ext uri="{FF2B5EF4-FFF2-40B4-BE49-F238E27FC236}">
                <a16:creationId xmlns:a16="http://schemas.microsoft.com/office/drawing/2014/main" id="{BDC5012C-A8F7-54E3-7CE9-E5A4C5B5701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238755" y="4126403"/>
            <a:ext cx="3102864" cy="2121408"/>
          </a:xfrm>
          <a:prstGeom prst="rect">
            <a:avLst/>
          </a:prstGeom>
          <a:ln>
            <a:noFill/>
          </a:ln>
          <a:effectLst>
            <a:softEdge rad="112500"/>
          </a:effectLst>
        </p:spPr>
      </p:pic>
      <p:pic>
        <p:nvPicPr>
          <p:cNvPr id="17" name="図 16" descr="木製床と白い壁がある部屋&#10;&#10;中程度の精度で自動的に生成された説明">
            <a:extLst>
              <a:ext uri="{FF2B5EF4-FFF2-40B4-BE49-F238E27FC236}">
                <a16:creationId xmlns:a16="http://schemas.microsoft.com/office/drawing/2014/main" id="{6BCCDFF9-66B1-7060-26C9-86DC0158E17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053078" y="738038"/>
            <a:ext cx="2761788" cy="2169484"/>
          </a:xfrm>
          <a:prstGeom prst="rect">
            <a:avLst/>
          </a:prstGeom>
          <a:ln>
            <a:noFill/>
          </a:ln>
          <a:effectLst>
            <a:softEdge rad="112500"/>
          </a:effectLst>
        </p:spPr>
      </p:pic>
      <p:pic>
        <p:nvPicPr>
          <p:cNvPr id="26" name="図 25" descr="天井, 建物, 屋内, テーブル が含まれている画像&#10;&#10;自動的に生成された説明">
            <a:extLst>
              <a:ext uri="{FF2B5EF4-FFF2-40B4-BE49-F238E27FC236}">
                <a16:creationId xmlns:a16="http://schemas.microsoft.com/office/drawing/2014/main" id="{3677907F-5CF3-5609-2ECF-7CFE0B1AF5BD}"/>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740150" y="2028740"/>
            <a:ext cx="3108960" cy="2121408"/>
          </a:xfrm>
          <a:prstGeom prst="rect">
            <a:avLst/>
          </a:prstGeom>
          <a:ln>
            <a:noFill/>
          </a:ln>
          <a:effectLst>
            <a:softEdge rad="112500"/>
          </a:effectLst>
        </p:spPr>
      </p:pic>
      <p:pic>
        <p:nvPicPr>
          <p:cNvPr id="18" name="図 17" descr="テーブルの上に置かれている部屋&#10;&#10;低い精度で自動的に生成された説明">
            <a:extLst>
              <a:ext uri="{FF2B5EF4-FFF2-40B4-BE49-F238E27FC236}">
                <a16:creationId xmlns:a16="http://schemas.microsoft.com/office/drawing/2014/main" id="{0D166C3B-0F6E-3726-6B70-D1E1862D697B}"/>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174879" y="2894280"/>
            <a:ext cx="3276971" cy="2180372"/>
          </a:xfrm>
          <a:prstGeom prst="rect">
            <a:avLst/>
          </a:prstGeom>
          <a:ln>
            <a:noFill/>
          </a:ln>
          <a:effectLst>
            <a:softEdge rad="112500"/>
          </a:effectLst>
        </p:spPr>
      </p:pic>
      <p:sp>
        <p:nvSpPr>
          <p:cNvPr id="8" name="四角形: 対角を丸める 7">
            <a:extLst>
              <a:ext uri="{FF2B5EF4-FFF2-40B4-BE49-F238E27FC236}">
                <a16:creationId xmlns:a16="http://schemas.microsoft.com/office/drawing/2014/main" id="{50B7BA05-F195-DB8B-B9BF-F782AAA86D95}"/>
              </a:ext>
            </a:extLst>
          </p:cNvPr>
          <p:cNvSpPr/>
          <p:nvPr/>
        </p:nvSpPr>
        <p:spPr>
          <a:xfrm>
            <a:off x="6812972" y="5396324"/>
            <a:ext cx="4540828" cy="723638"/>
          </a:xfrm>
          <a:prstGeom prst="round2DiagRect">
            <a:avLst>
              <a:gd name="adj1" fmla="val 42483"/>
              <a:gd name="adj2" fmla="val 0"/>
            </a:avLst>
          </a:prstGeom>
          <a:solidFill>
            <a:srgbClr val="316A3F"/>
          </a:solidFill>
          <a:ln>
            <a:solidFill>
              <a:srgbClr val="316A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white"/>
                </a:solidFill>
                <a:effectLst/>
                <a:uLnTx/>
                <a:uFillTx/>
                <a:latin typeface="HGP創英角ﾎﾟｯﾌﾟ体" panose="040B0A00000000000000" pitchFamily="50" charset="-128"/>
                <a:ea typeface="HGP創英角ﾎﾟｯﾌﾟ体" panose="040B0A00000000000000" pitchFamily="50" charset="-128"/>
                <a:cs typeface="+mn-cs"/>
              </a:rPr>
              <a:t>わたしたちの身の回りへ</a:t>
            </a:r>
            <a:r>
              <a:rPr kumimoji="1" lang="en-US" altLang="ja-JP" sz="2800" b="0" i="0" u="none" strike="noStrike" kern="1200" cap="none" spc="0" normalizeH="0" baseline="0" noProof="0" dirty="0">
                <a:ln>
                  <a:noFill/>
                </a:ln>
                <a:solidFill>
                  <a:prstClr val="white"/>
                </a:solidFill>
                <a:effectLst/>
                <a:uLnTx/>
                <a:uFillTx/>
                <a:latin typeface="HGP創英角ﾎﾟｯﾌﾟ体" panose="040B0A00000000000000" pitchFamily="50" charset="-128"/>
                <a:ea typeface="HGP創英角ﾎﾟｯﾌﾟ体" panose="040B0A00000000000000" pitchFamily="50" charset="-128"/>
                <a:cs typeface="+mn-cs"/>
              </a:rPr>
              <a:t>…</a:t>
            </a:r>
            <a:endParaRPr kumimoji="1" lang="ja-JP" altLang="en-US" sz="2800" b="0" i="0" u="none" strike="noStrike" kern="1200" cap="none" spc="0" normalizeH="0" baseline="0" noProof="0" dirty="0">
              <a:ln>
                <a:noFill/>
              </a:ln>
              <a:solidFill>
                <a:prstClr val="white"/>
              </a:solidFill>
              <a:effectLst/>
              <a:uLnTx/>
              <a:uFillTx/>
              <a:latin typeface="HGP創英角ﾎﾟｯﾌﾟ体" panose="040B0A00000000000000" pitchFamily="50" charset="-128"/>
              <a:ea typeface="HGP創英角ﾎﾟｯﾌﾟ体" panose="040B0A00000000000000" pitchFamily="50" charset="-128"/>
              <a:cs typeface="+mn-cs"/>
            </a:endParaRPr>
          </a:p>
        </p:txBody>
      </p:sp>
    </p:spTree>
    <p:extLst>
      <p:ext uri="{BB962C8B-B14F-4D97-AF65-F5344CB8AC3E}">
        <p14:creationId xmlns:p14="http://schemas.microsoft.com/office/powerpoint/2010/main" val="3153053233"/>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kumimoji="1" lang="ja-JP" altLang="en-US" spc="600" dirty="0">
                <a:solidFill>
                  <a:srgbClr val="000000"/>
                </a:solidFill>
                <a:latin typeface="HG創英角ﾎﾟｯﾌﾟ体" panose="040B0A09000000000000" pitchFamily="49" charset="-128"/>
                <a:ea typeface="HG創英角ﾎﾟｯﾌﾟ体" panose="040B0A09000000000000" pitchFamily="49" charset="-128"/>
              </a:rPr>
              <a:t>森が受けているひ害</a:t>
            </a:r>
            <a:endParaRPr kumimoji="1" lang="en-US" altLang="ja-JP" spc="600" dirty="0">
              <a:solidFill>
                <a:srgbClr val="000000"/>
              </a:solidFill>
              <a:latin typeface="HG創英角ﾎﾟｯﾌﾟ体" panose="040B0A09000000000000" pitchFamily="49" charset="-128"/>
              <a:ea typeface="HG創英角ﾎﾟｯﾌﾟ体" panose="040B0A09000000000000" pitchFamily="49" charset="-128"/>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 name="テキスト プレースホルダー 3">
            <a:extLst>
              <a:ext uri="{FF2B5EF4-FFF2-40B4-BE49-F238E27FC236}">
                <a16:creationId xmlns:a16="http://schemas.microsoft.com/office/drawing/2014/main" id="{0DDBF6D7-269B-D35D-49A3-8C509CD3628E}"/>
              </a:ext>
            </a:extLst>
          </p:cNvPr>
          <p:cNvSpPr>
            <a:spLocks noGrp="1"/>
          </p:cNvSpPr>
          <p:nvPr>
            <p:ph type="body" sz="half" idx="2"/>
          </p:nvPr>
        </p:nvSpPr>
        <p:spPr>
          <a:xfrm>
            <a:off x="915810" y="2421495"/>
            <a:ext cx="9020264" cy="5214339"/>
          </a:xfrm>
        </p:spPr>
        <p:txBody>
          <a:bodyPr vert="horz" lIns="45720" tIns="45720" rIns="45720" bIns="45720" rtlCol="0" anchor="t">
            <a:normAutofit/>
          </a:bodyPr>
          <a:lstStyle/>
          <a:p>
            <a:pPr>
              <a:lnSpc>
                <a:spcPct val="90000"/>
              </a:lnSpc>
            </a:pPr>
            <a:r>
              <a:rPr kumimoji="1" lang="ja-JP" altLang="en-US" sz="3200" dirty="0">
                <a:solidFill>
                  <a:srgbClr val="000000"/>
                </a:solidFill>
                <a:latin typeface="HGP創英角ﾎﾟｯﾌﾟ体" panose="040B0A00000000000000" pitchFamily="50" charset="-128"/>
                <a:ea typeface="HGP創英角ﾎﾟｯﾌﾟ体" panose="040B0A00000000000000" pitchFamily="50" charset="-128"/>
              </a:rPr>
              <a:t>・動物や虫による</a:t>
            </a:r>
            <a:r>
              <a:rPr lang="ja-JP" altLang="en-US" sz="3200" dirty="0">
                <a:solidFill>
                  <a:srgbClr val="000000"/>
                </a:solidFill>
                <a:latin typeface="HGP創英角ﾎﾟｯﾌﾟ体" panose="040B0A00000000000000" pitchFamily="50" charset="-128"/>
                <a:ea typeface="HGP創英角ﾎﾟｯﾌﾟ体" panose="040B0A00000000000000" pitchFamily="50" charset="-128"/>
              </a:rPr>
              <a:t>ひ害</a:t>
            </a:r>
            <a:endParaRPr lang="en-US" altLang="ja-JP" sz="3200" dirty="0">
              <a:solidFill>
                <a:srgbClr val="000000"/>
              </a:solidFill>
              <a:latin typeface="HGP創英角ﾎﾟｯﾌﾟ体" panose="040B0A00000000000000" pitchFamily="50" charset="-128"/>
              <a:ea typeface="HGP創英角ﾎﾟｯﾌﾟ体" panose="040B0A00000000000000" pitchFamily="50" charset="-128"/>
            </a:endParaRPr>
          </a:p>
          <a:p>
            <a:pPr>
              <a:lnSpc>
                <a:spcPct val="90000"/>
              </a:lnSpc>
            </a:pPr>
            <a:endParaRPr kumimoji="1" lang="en-US" altLang="ja-JP" sz="3200" dirty="0">
              <a:solidFill>
                <a:srgbClr val="000000"/>
              </a:solidFill>
              <a:latin typeface="HGP創英角ﾎﾟｯﾌﾟ体" panose="040B0A00000000000000" pitchFamily="50" charset="-128"/>
              <a:ea typeface="HGP創英角ﾎﾟｯﾌﾟ体" panose="040B0A00000000000000" pitchFamily="50" charset="-128"/>
            </a:endParaRPr>
          </a:p>
          <a:p>
            <a:pPr>
              <a:lnSpc>
                <a:spcPct val="90000"/>
              </a:lnSpc>
            </a:pPr>
            <a:r>
              <a:rPr lang="ja-JP" altLang="en-US" sz="3200" dirty="0">
                <a:solidFill>
                  <a:srgbClr val="000000"/>
                </a:solidFill>
                <a:latin typeface="HGP創英角ﾎﾟｯﾌﾟ体" panose="040B0A00000000000000" pitchFamily="50" charset="-128"/>
                <a:ea typeface="HGP創英角ﾎﾟｯﾌﾟ体" panose="040B0A00000000000000" pitchFamily="50" charset="-128"/>
              </a:rPr>
              <a:t>・山火事や大雨などのひ害</a:t>
            </a:r>
            <a:endParaRPr kumimoji="1" lang="en-US" altLang="ja-JP" sz="3200" dirty="0">
              <a:solidFill>
                <a:srgbClr val="000000"/>
              </a:solidFill>
              <a:latin typeface="HGP創英角ﾎﾟｯﾌﾟ体" panose="040B0A00000000000000" pitchFamily="50" charset="-128"/>
              <a:ea typeface="HGP創英角ﾎﾟｯﾌﾟ体" panose="040B0A00000000000000" pitchFamily="50" charset="-128"/>
            </a:endParaRPr>
          </a:p>
        </p:txBody>
      </p:sp>
      <p:pic>
        <p:nvPicPr>
          <p:cNvPr id="1030" name="Picture 6" descr="シカの食害のイラスト（木）">
            <a:extLst>
              <a:ext uri="{FF2B5EF4-FFF2-40B4-BE49-F238E27FC236}">
                <a16:creationId xmlns:a16="http://schemas.microsoft.com/office/drawing/2014/main" id="{4F8D1EBB-D715-5630-4C40-75FAEB3245B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059778" y="3780460"/>
            <a:ext cx="2975587" cy="2605292"/>
          </a:xfrm>
          <a:prstGeom prst="rect">
            <a:avLst/>
          </a:prstGeom>
          <a:noFill/>
          <a:extLst>
            <a:ext uri="{909E8E84-426E-40DD-AFC4-6F175D3DCCD1}">
              <a14:hiddenFill xmlns:a14="http://schemas.microsoft.com/office/drawing/2010/main">
                <a:solidFill>
                  <a:srgbClr val="FFFFFF"/>
                </a:solidFill>
              </a14:hiddenFill>
            </a:ext>
          </a:extLst>
        </p:spPr>
      </p:pic>
      <p:grpSp>
        <p:nvGrpSpPr>
          <p:cNvPr id="5" name="グループ化 4">
            <a:extLst>
              <a:ext uri="{FF2B5EF4-FFF2-40B4-BE49-F238E27FC236}">
                <a16:creationId xmlns:a16="http://schemas.microsoft.com/office/drawing/2014/main" id="{88F2A3DA-0810-9648-21B0-86FCEF67F3AD}"/>
              </a:ext>
            </a:extLst>
          </p:cNvPr>
          <p:cNvGrpSpPr/>
          <p:nvPr/>
        </p:nvGrpSpPr>
        <p:grpSpPr>
          <a:xfrm>
            <a:off x="5184843" y="3780460"/>
            <a:ext cx="3718300" cy="2755805"/>
            <a:chOff x="840970" y="2450243"/>
            <a:chExt cx="5657570" cy="4086023"/>
          </a:xfrm>
        </p:grpSpPr>
        <p:pic>
          <p:nvPicPr>
            <p:cNvPr id="6" name="図 5">
              <a:extLst>
                <a:ext uri="{FF2B5EF4-FFF2-40B4-BE49-F238E27FC236}">
                  <a16:creationId xmlns:a16="http://schemas.microsoft.com/office/drawing/2014/main" id="{3FC9BE65-3943-D038-2190-4911928D9DE3}"/>
                </a:ext>
              </a:extLst>
            </p:cNvPr>
            <p:cNvPicPr>
              <a:picLocks noChangeAspect="1"/>
            </p:cNvPicPr>
            <p:nvPr/>
          </p:nvPicPr>
          <p:blipFill>
            <a:blip r:embed="rId4"/>
            <a:stretch>
              <a:fillRect/>
            </a:stretch>
          </p:blipFill>
          <p:spPr>
            <a:xfrm>
              <a:off x="840970" y="2450243"/>
              <a:ext cx="5657570" cy="4086023"/>
            </a:xfrm>
            <a:prstGeom prst="rect">
              <a:avLst/>
            </a:prstGeom>
          </p:spPr>
        </p:pic>
        <p:pic>
          <p:nvPicPr>
            <p:cNvPr id="7" name="図 6">
              <a:extLst>
                <a:ext uri="{FF2B5EF4-FFF2-40B4-BE49-F238E27FC236}">
                  <a16:creationId xmlns:a16="http://schemas.microsoft.com/office/drawing/2014/main" id="{3E97B0CC-946C-0CD2-3B9F-4F3D7E83B0F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5886" y="3655414"/>
              <a:ext cx="1937491" cy="1997413"/>
            </a:xfrm>
            <a:prstGeom prst="rect">
              <a:avLst/>
            </a:prstGeom>
          </p:spPr>
        </p:pic>
        <p:pic>
          <p:nvPicPr>
            <p:cNvPr id="8" name="図 7">
              <a:extLst>
                <a:ext uri="{FF2B5EF4-FFF2-40B4-BE49-F238E27FC236}">
                  <a16:creationId xmlns:a16="http://schemas.microsoft.com/office/drawing/2014/main" id="{C66AB2B7-5607-B2D8-E883-78338149A17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19407" y="3551128"/>
              <a:ext cx="1937491" cy="1997413"/>
            </a:xfrm>
            <a:prstGeom prst="rect">
              <a:avLst/>
            </a:prstGeom>
          </p:spPr>
        </p:pic>
        <p:pic>
          <p:nvPicPr>
            <p:cNvPr id="10" name="図 9">
              <a:extLst>
                <a:ext uri="{FF2B5EF4-FFF2-40B4-BE49-F238E27FC236}">
                  <a16:creationId xmlns:a16="http://schemas.microsoft.com/office/drawing/2014/main" id="{4FE30A7F-1FC2-A4BD-CDE9-0F703C2A0C1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27231" y="3551128"/>
              <a:ext cx="1937491" cy="1997413"/>
            </a:xfrm>
            <a:prstGeom prst="rect">
              <a:avLst/>
            </a:prstGeom>
          </p:spPr>
        </p:pic>
      </p:grpSp>
    </p:spTree>
    <p:extLst>
      <p:ext uri="{BB962C8B-B14F-4D97-AF65-F5344CB8AC3E}">
        <p14:creationId xmlns:p14="http://schemas.microsoft.com/office/powerpoint/2010/main" val="3164506018"/>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kumimoji="1" lang="ja-JP" altLang="en-US" spc="600" dirty="0">
                <a:solidFill>
                  <a:srgbClr val="000000"/>
                </a:solidFill>
                <a:latin typeface="HG創英角ﾎﾟｯﾌﾟ体" panose="040B0A09000000000000" pitchFamily="49" charset="-128"/>
                <a:ea typeface="HG創英角ﾎﾟｯﾌﾟ体" panose="040B0A09000000000000" pitchFamily="49" charset="-128"/>
              </a:rPr>
              <a:t>シカによるひ害</a:t>
            </a:r>
            <a:endParaRPr kumimoji="1" lang="en-US" altLang="ja-JP" spc="600" dirty="0">
              <a:solidFill>
                <a:srgbClr val="000000"/>
              </a:solidFill>
              <a:latin typeface="HG創英角ﾎﾟｯﾌﾟ体" panose="040B0A09000000000000" pitchFamily="49" charset="-128"/>
              <a:ea typeface="HG創英角ﾎﾟｯﾌﾟ体" panose="040B0A09000000000000" pitchFamily="49" charset="-128"/>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5" name="図 4" descr="草の上にいる鹿&#10;&#10;自動的に生成された説明">
            <a:extLst>
              <a:ext uri="{FF2B5EF4-FFF2-40B4-BE49-F238E27FC236}">
                <a16:creationId xmlns:a16="http://schemas.microsoft.com/office/drawing/2014/main" id="{051E1F19-F73E-56AF-F86A-042AAB99C33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15810" y="1988531"/>
            <a:ext cx="4446132" cy="3882880"/>
          </a:xfrm>
          <a:prstGeom prst="rect">
            <a:avLst/>
          </a:prstGeom>
        </p:spPr>
      </p:pic>
      <p:sp>
        <p:nvSpPr>
          <p:cNvPr id="3" name="テキスト プレースホルダー 3">
            <a:extLst>
              <a:ext uri="{FF2B5EF4-FFF2-40B4-BE49-F238E27FC236}">
                <a16:creationId xmlns:a16="http://schemas.microsoft.com/office/drawing/2014/main" id="{0D1BFE5B-9C8B-EE3F-AD07-78C0CCE4A574}"/>
              </a:ext>
            </a:extLst>
          </p:cNvPr>
          <p:cNvSpPr>
            <a:spLocks noGrp="1"/>
          </p:cNvSpPr>
          <p:nvPr>
            <p:ph type="body" sz="half" idx="2"/>
          </p:nvPr>
        </p:nvSpPr>
        <p:spPr>
          <a:xfrm>
            <a:off x="5696532" y="2165999"/>
            <a:ext cx="9020264" cy="5214339"/>
          </a:xfrm>
        </p:spPr>
        <p:txBody>
          <a:bodyPr vert="horz" lIns="45720" tIns="45720" rIns="45720" bIns="45720" rtlCol="0" anchor="t">
            <a:normAutofit/>
          </a:bodyPr>
          <a:lstStyle/>
          <a:p>
            <a:pPr>
              <a:lnSpc>
                <a:spcPct val="90000"/>
              </a:lnSpc>
            </a:pPr>
            <a:r>
              <a:rPr lang="ja-JP" altLang="en-US" sz="3200" dirty="0">
                <a:solidFill>
                  <a:srgbClr val="000000"/>
                </a:solidFill>
                <a:latin typeface="HGP創英角ﾎﾟｯﾌﾟ体" panose="040B0A00000000000000" pitchFamily="50" charset="-128"/>
                <a:ea typeface="HGP創英角ﾎﾟｯﾌﾟ体" panose="040B0A00000000000000" pitchFamily="50" charset="-128"/>
              </a:rPr>
              <a:t>大きさ：１ｍ～２ｍ</a:t>
            </a:r>
            <a:endParaRPr lang="en-US" altLang="ja-JP" sz="3200" dirty="0">
              <a:solidFill>
                <a:srgbClr val="000000"/>
              </a:solidFill>
              <a:latin typeface="HGP創英角ﾎﾟｯﾌﾟ体" panose="040B0A00000000000000" pitchFamily="50" charset="-128"/>
              <a:ea typeface="HGP創英角ﾎﾟｯﾌﾟ体" panose="040B0A00000000000000" pitchFamily="50" charset="-128"/>
            </a:endParaRPr>
          </a:p>
          <a:p>
            <a:pPr>
              <a:lnSpc>
                <a:spcPct val="90000"/>
              </a:lnSpc>
            </a:pPr>
            <a:endParaRPr kumimoji="1" lang="en-US" altLang="ja-JP" sz="3200" dirty="0">
              <a:solidFill>
                <a:srgbClr val="000000"/>
              </a:solidFill>
              <a:latin typeface="HGP創英角ﾎﾟｯﾌﾟ体" panose="040B0A00000000000000" pitchFamily="50" charset="-128"/>
              <a:ea typeface="HGP創英角ﾎﾟｯﾌﾟ体" panose="040B0A00000000000000" pitchFamily="50" charset="-128"/>
            </a:endParaRPr>
          </a:p>
          <a:p>
            <a:pPr>
              <a:lnSpc>
                <a:spcPct val="90000"/>
              </a:lnSpc>
            </a:pPr>
            <a:r>
              <a:rPr kumimoji="1" lang="ja-JP" altLang="en-US" sz="3200" dirty="0">
                <a:solidFill>
                  <a:srgbClr val="000000"/>
                </a:solidFill>
                <a:latin typeface="HGP創英角ﾎﾟｯﾌﾟ体" panose="040B0A00000000000000" pitchFamily="50" charset="-128"/>
                <a:ea typeface="HGP創英角ﾎﾟｯﾌﾟ体" panose="040B0A00000000000000" pitchFamily="50" charset="-128"/>
              </a:rPr>
              <a:t>オスには角が生えている</a:t>
            </a:r>
            <a:endParaRPr kumimoji="1" lang="en-US" altLang="ja-JP" sz="3200" dirty="0">
              <a:solidFill>
                <a:srgbClr val="000000"/>
              </a:solidFill>
              <a:latin typeface="HGP創英角ﾎﾟｯﾌﾟ体" panose="040B0A00000000000000" pitchFamily="50" charset="-128"/>
              <a:ea typeface="HGP創英角ﾎﾟｯﾌﾟ体" panose="040B0A00000000000000" pitchFamily="50" charset="-128"/>
            </a:endParaRPr>
          </a:p>
        </p:txBody>
      </p:sp>
      <p:sp>
        <p:nvSpPr>
          <p:cNvPr id="4" name="吹き出し: 四角形 3">
            <a:extLst>
              <a:ext uri="{FF2B5EF4-FFF2-40B4-BE49-F238E27FC236}">
                <a16:creationId xmlns:a16="http://schemas.microsoft.com/office/drawing/2014/main" id="{F33DCF50-D849-F4CA-A1D3-29F916AC5034}"/>
              </a:ext>
            </a:extLst>
          </p:cNvPr>
          <p:cNvSpPr/>
          <p:nvPr/>
        </p:nvSpPr>
        <p:spPr>
          <a:xfrm>
            <a:off x="1986116" y="5426062"/>
            <a:ext cx="3375826" cy="404144"/>
          </a:xfrm>
          <a:prstGeom prst="wedgeRectCallout">
            <a:avLst>
              <a:gd name="adj1" fmla="val 42318"/>
              <a:gd name="adj2" fmla="val 2765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latin typeface="HGS創英角ﾎﾟｯﾌﾟ体" panose="040B0A00000000000000" pitchFamily="50" charset="-128"/>
                <a:ea typeface="HGS創英角ﾎﾟｯﾌﾟ体" panose="040B0A00000000000000" pitchFamily="50" charset="-128"/>
              </a:rPr>
              <a:t>（岩手南部森林管理署遠野支署）</a:t>
            </a:r>
          </a:p>
        </p:txBody>
      </p:sp>
    </p:spTree>
    <p:extLst>
      <p:ext uri="{BB962C8B-B14F-4D97-AF65-F5344CB8AC3E}">
        <p14:creationId xmlns:p14="http://schemas.microsoft.com/office/powerpoint/2010/main" val="546373926"/>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kumimoji="1" lang="ja-JP" altLang="en-US" spc="600" dirty="0">
                <a:solidFill>
                  <a:srgbClr val="000000"/>
                </a:solidFill>
                <a:latin typeface="HG創英角ﾎﾟｯﾌﾟ体" panose="040B0A09000000000000" pitchFamily="49" charset="-128"/>
                <a:ea typeface="HG創英角ﾎﾟｯﾌﾟ体" panose="040B0A09000000000000" pitchFamily="49" charset="-128"/>
              </a:rPr>
              <a:t>シカによるひ害</a:t>
            </a:r>
            <a:endParaRPr kumimoji="1" lang="en-US" altLang="ja-JP" spc="600" dirty="0">
              <a:solidFill>
                <a:srgbClr val="000000"/>
              </a:solidFill>
              <a:latin typeface="HG創英角ﾎﾟｯﾌﾟ体" panose="040B0A09000000000000" pitchFamily="49" charset="-128"/>
              <a:ea typeface="HG創英角ﾎﾟｯﾌﾟ体" panose="040B0A09000000000000" pitchFamily="49" charset="-128"/>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2052" name="Picture 4" descr="木の成長過程のイラスト4">
            <a:extLst>
              <a:ext uri="{FF2B5EF4-FFF2-40B4-BE49-F238E27FC236}">
                <a16:creationId xmlns:a16="http://schemas.microsoft.com/office/drawing/2014/main" id="{B36D1B75-7A74-02DF-558B-E690D61482A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68118" y="3727466"/>
            <a:ext cx="2061349" cy="220858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木の成長過程のイラスト3">
            <a:extLst>
              <a:ext uri="{FF2B5EF4-FFF2-40B4-BE49-F238E27FC236}">
                <a16:creationId xmlns:a16="http://schemas.microsoft.com/office/drawing/2014/main" id="{F5774CF0-30EF-8F17-3527-0E88D568251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642678" y="4316423"/>
            <a:ext cx="1619631" cy="161963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木の成長過程のイラスト2">
            <a:extLst>
              <a:ext uri="{FF2B5EF4-FFF2-40B4-BE49-F238E27FC236}">
                <a16:creationId xmlns:a16="http://schemas.microsoft.com/office/drawing/2014/main" id="{B68D99D4-82EC-051C-A911-2B0881A4046B}"/>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760949" y="4582724"/>
            <a:ext cx="1472392" cy="1472392"/>
          </a:xfrm>
          <a:prstGeom prst="rect">
            <a:avLst/>
          </a:prstGeom>
          <a:noFill/>
          <a:extLst>
            <a:ext uri="{909E8E84-426E-40DD-AFC4-6F175D3DCCD1}">
              <a14:hiddenFill xmlns:a14="http://schemas.microsoft.com/office/drawing/2010/main">
                <a:solidFill>
                  <a:srgbClr val="FFFFFF"/>
                </a:solidFill>
              </a14:hiddenFill>
            </a:ext>
          </a:extLst>
        </p:spPr>
      </p:pic>
      <p:pic>
        <p:nvPicPr>
          <p:cNvPr id="6" name="図 5">
            <a:extLst>
              <a:ext uri="{FF2B5EF4-FFF2-40B4-BE49-F238E27FC236}">
                <a16:creationId xmlns:a16="http://schemas.microsoft.com/office/drawing/2014/main" id="{9C9C9DD8-D3AB-CB1E-1D4D-F2E217A4AD8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95400" y="2168775"/>
            <a:ext cx="2552281" cy="3870014"/>
          </a:xfrm>
          <a:prstGeom prst="rect">
            <a:avLst/>
          </a:prstGeom>
        </p:spPr>
      </p:pic>
      <p:pic>
        <p:nvPicPr>
          <p:cNvPr id="4" name="図 3">
            <a:extLst>
              <a:ext uri="{FF2B5EF4-FFF2-40B4-BE49-F238E27FC236}">
                <a16:creationId xmlns:a16="http://schemas.microsoft.com/office/drawing/2014/main" id="{AA144B8C-5562-C1AC-BD53-0FF2B9BC82D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460174" y="3338799"/>
            <a:ext cx="2487850" cy="2487850"/>
          </a:xfrm>
          <a:prstGeom prst="rect">
            <a:avLst/>
          </a:prstGeom>
        </p:spPr>
      </p:pic>
    </p:spTree>
    <p:extLst>
      <p:ext uri="{BB962C8B-B14F-4D97-AF65-F5344CB8AC3E}">
        <p14:creationId xmlns:p14="http://schemas.microsoft.com/office/powerpoint/2010/main" val="118052630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kumimoji="1" lang="ja-JP" altLang="en-US" spc="600" dirty="0">
                <a:solidFill>
                  <a:srgbClr val="000000"/>
                </a:solidFill>
                <a:latin typeface="HG創英角ﾎﾟｯﾌﾟ体" panose="040B0A09000000000000" pitchFamily="49" charset="-128"/>
                <a:ea typeface="HG創英角ﾎﾟｯﾌﾟ体" panose="040B0A09000000000000" pitchFamily="49" charset="-128"/>
              </a:rPr>
              <a:t>シカによるひ害</a:t>
            </a:r>
            <a:endParaRPr kumimoji="1" lang="en-US" altLang="ja-JP" spc="600" dirty="0">
              <a:solidFill>
                <a:srgbClr val="000000"/>
              </a:solidFill>
              <a:latin typeface="HG創英角ﾎﾟｯﾌﾟ体" panose="040B0A09000000000000" pitchFamily="49" charset="-128"/>
              <a:ea typeface="HG創英角ﾎﾟｯﾌﾟ体" panose="040B0A09000000000000" pitchFamily="49" charset="-128"/>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2052" name="Picture 4" descr="木の成長過程のイラスト4">
            <a:extLst>
              <a:ext uri="{FF2B5EF4-FFF2-40B4-BE49-F238E27FC236}">
                <a16:creationId xmlns:a16="http://schemas.microsoft.com/office/drawing/2014/main" id="{B36D1B75-7A74-02DF-558B-E690D61482A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34714" y="3818015"/>
            <a:ext cx="2061349" cy="220858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木の成長過程のイラスト3">
            <a:extLst>
              <a:ext uri="{FF2B5EF4-FFF2-40B4-BE49-F238E27FC236}">
                <a16:creationId xmlns:a16="http://schemas.microsoft.com/office/drawing/2014/main" id="{F5774CF0-30EF-8F17-3527-0E88D568251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209274" y="4406972"/>
            <a:ext cx="1619631" cy="161963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木の成長過程のイラスト2">
            <a:extLst>
              <a:ext uri="{FF2B5EF4-FFF2-40B4-BE49-F238E27FC236}">
                <a16:creationId xmlns:a16="http://schemas.microsoft.com/office/drawing/2014/main" id="{B68D99D4-82EC-051C-A911-2B0881A4046B}"/>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27545" y="4673273"/>
            <a:ext cx="1472392" cy="1472392"/>
          </a:xfrm>
          <a:prstGeom prst="rect">
            <a:avLst/>
          </a:prstGeom>
          <a:noFill/>
          <a:extLst>
            <a:ext uri="{909E8E84-426E-40DD-AFC4-6F175D3DCCD1}">
              <a14:hiddenFill xmlns:a14="http://schemas.microsoft.com/office/drawing/2010/main">
                <a:solidFill>
                  <a:srgbClr val="FFFFFF"/>
                </a:solidFill>
              </a14:hiddenFill>
            </a:ext>
          </a:extLst>
        </p:spPr>
      </p:pic>
      <p:pic>
        <p:nvPicPr>
          <p:cNvPr id="4" name="図 3" descr="グラフィカル ユーザー インターフェイス&#10;&#10;AI によって生成されたコンテンツは間違っている可能性があります。">
            <a:extLst>
              <a:ext uri="{FF2B5EF4-FFF2-40B4-BE49-F238E27FC236}">
                <a16:creationId xmlns:a16="http://schemas.microsoft.com/office/drawing/2014/main" id="{86600645-2418-2507-34A9-7BF07F23928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265063" y="3081353"/>
            <a:ext cx="3106219" cy="2804187"/>
          </a:xfrm>
          <a:prstGeom prst="rect">
            <a:avLst/>
          </a:prstGeom>
        </p:spPr>
      </p:pic>
      <p:pic>
        <p:nvPicPr>
          <p:cNvPr id="10" name="図 9">
            <a:extLst>
              <a:ext uri="{FF2B5EF4-FFF2-40B4-BE49-F238E27FC236}">
                <a16:creationId xmlns:a16="http://schemas.microsoft.com/office/drawing/2014/main" id="{ACF16F8D-97B3-2AA3-43F4-10C64B0CBCE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034223" y="3587566"/>
            <a:ext cx="2326919" cy="2326919"/>
          </a:xfrm>
          <a:prstGeom prst="rect">
            <a:avLst/>
          </a:prstGeom>
        </p:spPr>
      </p:pic>
      <p:sp>
        <p:nvSpPr>
          <p:cNvPr id="16" name="テキスト ボックス 4">
            <a:extLst>
              <a:ext uri="{FF2B5EF4-FFF2-40B4-BE49-F238E27FC236}">
                <a16:creationId xmlns:a16="http://schemas.microsoft.com/office/drawing/2014/main" id="{FD17AD44-8065-A3B8-28BC-48365B052658}"/>
              </a:ext>
            </a:extLst>
          </p:cNvPr>
          <p:cNvSpPr txBox="1"/>
          <p:nvPr/>
        </p:nvSpPr>
        <p:spPr>
          <a:xfrm>
            <a:off x="5047186" y="3818015"/>
            <a:ext cx="2326920" cy="2646878"/>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a:t>
            </a:r>
            <a:endParaRPr kumimoji="1" lang="ja-JP" altLang="en-US" sz="16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428444822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arn(inVertical)">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kumimoji="1" lang="ja-JP" altLang="en-US" spc="600" dirty="0">
                <a:solidFill>
                  <a:srgbClr val="000000"/>
                </a:solidFill>
                <a:latin typeface="HG創英角ﾎﾟｯﾌﾟ体" panose="040B0A09000000000000" pitchFamily="49" charset="-128"/>
                <a:ea typeface="HG創英角ﾎﾟｯﾌﾟ体" panose="040B0A09000000000000" pitchFamily="49" charset="-128"/>
              </a:rPr>
              <a:t>虫によるひ害（ナラがれ）</a:t>
            </a:r>
            <a:endParaRPr kumimoji="1" lang="en-US" altLang="ja-JP" spc="600" dirty="0">
              <a:solidFill>
                <a:srgbClr val="000000"/>
              </a:solidFill>
              <a:latin typeface="HG創英角ﾎﾟｯﾌﾟ体" panose="040B0A09000000000000" pitchFamily="49" charset="-128"/>
              <a:ea typeface="HG創英角ﾎﾟｯﾌﾟ体" panose="040B0A09000000000000" pitchFamily="49" charset="-128"/>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20" name="図 19">
            <a:extLst>
              <a:ext uri="{FF2B5EF4-FFF2-40B4-BE49-F238E27FC236}">
                <a16:creationId xmlns:a16="http://schemas.microsoft.com/office/drawing/2014/main" id="{EB5CFD1D-53FB-7C03-E698-6EA62C05109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89546" y="1637367"/>
            <a:ext cx="3404925" cy="4482110"/>
          </a:xfrm>
          <a:prstGeom prst="rect">
            <a:avLst/>
          </a:prstGeom>
        </p:spPr>
      </p:pic>
      <p:pic>
        <p:nvPicPr>
          <p:cNvPr id="12" name="図 11">
            <a:extLst>
              <a:ext uri="{FF2B5EF4-FFF2-40B4-BE49-F238E27FC236}">
                <a16:creationId xmlns:a16="http://schemas.microsoft.com/office/drawing/2014/main" id="{E66D2924-8909-B1C3-292E-0A6BFCD15B0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8506507">
            <a:off x="3824844" y="5212880"/>
            <a:ext cx="649379" cy="1156588"/>
          </a:xfrm>
          <a:custGeom>
            <a:avLst/>
            <a:gdLst>
              <a:gd name="connsiteX0" fmla="*/ 1320743 w 1320743"/>
              <a:gd name="connsiteY0" fmla="*/ 541145 h 2352335"/>
              <a:gd name="connsiteX1" fmla="*/ 1280245 w 1320743"/>
              <a:gd name="connsiteY1" fmla="*/ 567866 h 2352335"/>
              <a:gd name="connsiteX2" fmla="*/ 1234704 w 1320743"/>
              <a:gd name="connsiteY2" fmla="*/ 566613 h 2352335"/>
              <a:gd name="connsiteX3" fmla="*/ 1157144 w 1320743"/>
              <a:gd name="connsiteY3" fmla="*/ 550717 h 2352335"/>
              <a:gd name="connsiteX4" fmla="*/ 1132093 w 1320743"/>
              <a:gd name="connsiteY4" fmla="*/ 594074 h 2352335"/>
              <a:gd name="connsiteX5" fmla="*/ 1063558 w 1320743"/>
              <a:gd name="connsiteY5" fmla="*/ 639294 h 2352335"/>
              <a:gd name="connsiteX6" fmla="*/ 1019881 w 1320743"/>
              <a:gd name="connsiteY6" fmla="*/ 681527 h 2352335"/>
              <a:gd name="connsiteX7" fmla="*/ 976075 w 1320743"/>
              <a:gd name="connsiteY7" fmla="*/ 750673 h 2352335"/>
              <a:gd name="connsiteX8" fmla="*/ 928286 w 1320743"/>
              <a:gd name="connsiteY8" fmla="*/ 786676 h 2352335"/>
              <a:gd name="connsiteX9" fmla="*/ 938564 w 1320743"/>
              <a:gd name="connsiteY9" fmla="*/ 802252 h 2352335"/>
              <a:gd name="connsiteX10" fmla="*/ 914317 w 1320743"/>
              <a:gd name="connsiteY10" fmla="*/ 894266 h 2352335"/>
              <a:gd name="connsiteX11" fmla="*/ 908633 w 1320743"/>
              <a:gd name="connsiteY11" fmla="*/ 1000858 h 2352335"/>
              <a:gd name="connsiteX12" fmla="*/ 959473 w 1320743"/>
              <a:gd name="connsiteY12" fmla="*/ 976257 h 2352335"/>
              <a:gd name="connsiteX13" fmla="*/ 973925 w 1320743"/>
              <a:gd name="connsiteY13" fmla="*/ 984607 h 2352335"/>
              <a:gd name="connsiteX14" fmla="*/ 997724 w 1320743"/>
              <a:gd name="connsiteY14" fmla="*/ 986791 h 2352335"/>
              <a:gd name="connsiteX15" fmla="*/ 1020526 w 1320743"/>
              <a:gd name="connsiteY15" fmla="*/ 980688 h 2352335"/>
              <a:gd name="connsiteX16" fmla="*/ 1057781 w 1320743"/>
              <a:gd name="connsiteY16" fmla="*/ 982936 h 2352335"/>
              <a:gd name="connsiteX17" fmla="*/ 1096095 w 1320743"/>
              <a:gd name="connsiteY17" fmla="*/ 980013 h 2352335"/>
              <a:gd name="connsiteX18" fmla="*/ 1117838 w 1320743"/>
              <a:gd name="connsiteY18" fmla="*/ 979082 h 2352335"/>
              <a:gd name="connsiteX19" fmla="*/ 1133350 w 1320743"/>
              <a:gd name="connsiteY19" fmla="*/ 982261 h 2352335"/>
              <a:gd name="connsiteX20" fmla="*/ 1156088 w 1320743"/>
              <a:gd name="connsiteY20" fmla="*/ 989616 h 2352335"/>
              <a:gd name="connsiteX21" fmla="*/ 1168357 w 1320743"/>
              <a:gd name="connsiteY21" fmla="*/ 1021763 h 2352335"/>
              <a:gd name="connsiteX22" fmla="*/ 1149665 w 1320743"/>
              <a:gd name="connsiteY22" fmla="*/ 1034097 h 2352335"/>
              <a:gd name="connsiteX23" fmla="*/ 1102005 w 1320743"/>
              <a:gd name="connsiteY23" fmla="*/ 1043186 h 2352335"/>
              <a:gd name="connsiteX24" fmla="*/ 1031606 w 1320743"/>
              <a:gd name="connsiteY24" fmla="*/ 1044921 h 2352335"/>
              <a:gd name="connsiteX25" fmla="*/ 967439 w 1320743"/>
              <a:gd name="connsiteY25" fmla="*/ 1042545 h 2352335"/>
              <a:gd name="connsiteX26" fmla="*/ 864636 w 1320743"/>
              <a:gd name="connsiteY26" fmla="*/ 1110375 h 2352335"/>
              <a:gd name="connsiteX27" fmla="*/ 900639 w 1320743"/>
              <a:gd name="connsiteY27" fmla="*/ 1158164 h 2352335"/>
              <a:gd name="connsiteX28" fmla="*/ 913710 w 1320743"/>
              <a:gd name="connsiteY28" fmla="*/ 1238967 h 2352335"/>
              <a:gd name="connsiteX29" fmla="*/ 917565 w 1320743"/>
              <a:gd name="connsiteY29" fmla="*/ 1299024 h 2352335"/>
              <a:gd name="connsiteX30" fmla="*/ 947081 w 1320743"/>
              <a:gd name="connsiteY30" fmla="*/ 1404750 h 2352335"/>
              <a:gd name="connsiteX31" fmla="*/ 934107 w 1320743"/>
              <a:gd name="connsiteY31" fmla="*/ 1520625 h 2352335"/>
              <a:gd name="connsiteX32" fmla="*/ 926432 w 1320743"/>
              <a:gd name="connsiteY32" fmla="*/ 1610647 h 2352335"/>
              <a:gd name="connsiteX33" fmla="*/ 936261 w 1320743"/>
              <a:gd name="connsiteY33" fmla="*/ 1720420 h 2352335"/>
              <a:gd name="connsiteX34" fmla="*/ 924539 w 1320743"/>
              <a:gd name="connsiteY34" fmla="*/ 1790753 h 2352335"/>
              <a:gd name="connsiteX35" fmla="*/ 943970 w 1320743"/>
              <a:gd name="connsiteY35" fmla="*/ 1840533 h 2352335"/>
              <a:gd name="connsiteX36" fmla="*/ 951999 w 1320743"/>
              <a:gd name="connsiteY36" fmla="*/ 1893365 h 2352335"/>
              <a:gd name="connsiteX37" fmla="*/ 1011608 w 1320743"/>
              <a:gd name="connsiteY37" fmla="*/ 1983707 h 2352335"/>
              <a:gd name="connsiteX38" fmla="*/ 1016586 w 1320743"/>
              <a:gd name="connsiteY38" fmla="*/ 2025136 h 2352335"/>
              <a:gd name="connsiteX39" fmla="*/ 1017517 w 1320743"/>
              <a:gd name="connsiteY39" fmla="*/ 2046879 h 2352335"/>
              <a:gd name="connsiteX40" fmla="*/ 1019381 w 1320743"/>
              <a:gd name="connsiteY40" fmla="*/ 2090364 h 2352335"/>
              <a:gd name="connsiteX41" fmla="*/ 1027538 w 1320743"/>
              <a:gd name="connsiteY41" fmla="*/ 2116282 h 2352335"/>
              <a:gd name="connsiteX42" fmla="*/ 1026222 w 1320743"/>
              <a:gd name="connsiteY42" fmla="*/ 2175279 h 2352335"/>
              <a:gd name="connsiteX43" fmla="*/ 1039358 w 1320743"/>
              <a:gd name="connsiteY43" fmla="*/ 2242627 h 2352335"/>
              <a:gd name="connsiteX44" fmla="*/ 1053426 w 1320743"/>
              <a:gd name="connsiteY44" fmla="*/ 2331716 h 2352335"/>
              <a:gd name="connsiteX45" fmla="*/ 1035730 w 1320743"/>
              <a:gd name="connsiteY45" fmla="*/ 2352335 h 2352335"/>
              <a:gd name="connsiteX46" fmla="*/ 1015175 w 1320743"/>
              <a:gd name="connsiteY46" fmla="*/ 2321182 h 2352335"/>
              <a:gd name="connsiteX47" fmla="*/ 1003967 w 1320743"/>
              <a:gd name="connsiteY47" fmla="*/ 2283864 h 2352335"/>
              <a:gd name="connsiteX48" fmla="*/ 987716 w 1320743"/>
              <a:gd name="connsiteY48" fmla="*/ 2218572 h 2352335"/>
              <a:gd name="connsiteX49" fmla="*/ 942496 w 1320743"/>
              <a:gd name="connsiteY49" fmla="*/ 2150036 h 2352335"/>
              <a:gd name="connsiteX50" fmla="*/ 962503 w 1320743"/>
              <a:gd name="connsiteY50" fmla="*/ 2078706 h 2352335"/>
              <a:gd name="connsiteX51" fmla="*/ 975157 w 1320743"/>
              <a:gd name="connsiteY51" fmla="*/ 2030114 h 2352335"/>
              <a:gd name="connsiteX52" fmla="*/ 938094 w 1320743"/>
              <a:gd name="connsiteY52" fmla="*/ 1987497 h 2352335"/>
              <a:gd name="connsiteX53" fmla="*/ 889566 w 1320743"/>
              <a:gd name="connsiteY53" fmla="*/ 1961387 h 2352335"/>
              <a:gd name="connsiteX54" fmla="*/ 890306 w 1320743"/>
              <a:gd name="connsiteY54" fmla="*/ 2023500 h 2352335"/>
              <a:gd name="connsiteX55" fmla="*/ 898270 w 1320743"/>
              <a:gd name="connsiteY55" fmla="*/ 2089787 h 2352335"/>
              <a:gd name="connsiteX56" fmla="*/ 889729 w 1320743"/>
              <a:gd name="connsiteY56" fmla="*/ 2144609 h 2352335"/>
              <a:gd name="connsiteX57" fmla="*/ 849038 w 1320743"/>
              <a:gd name="connsiteY57" fmla="*/ 2211700 h 2352335"/>
              <a:gd name="connsiteX58" fmla="*/ 832146 w 1320743"/>
              <a:gd name="connsiteY58" fmla="*/ 2280975 h 2352335"/>
              <a:gd name="connsiteX59" fmla="*/ 783234 w 1320743"/>
              <a:gd name="connsiteY59" fmla="*/ 2335605 h 2352335"/>
              <a:gd name="connsiteX60" fmla="*/ 747038 w 1320743"/>
              <a:gd name="connsiteY60" fmla="*/ 2328187 h 2352335"/>
              <a:gd name="connsiteX61" fmla="*/ 685922 w 1320743"/>
              <a:gd name="connsiteY61" fmla="*/ 2337211 h 2352335"/>
              <a:gd name="connsiteX62" fmla="*/ 574158 w 1320743"/>
              <a:gd name="connsiteY62" fmla="*/ 2330468 h 2352335"/>
              <a:gd name="connsiteX63" fmla="*/ 486192 w 1320743"/>
              <a:gd name="connsiteY63" fmla="*/ 2325909 h 2352335"/>
              <a:gd name="connsiteX64" fmla="*/ 415921 w 1320743"/>
              <a:gd name="connsiteY64" fmla="*/ 2300731 h 2352335"/>
              <a:gd name="connsiteX65" fmla="*/ 391320 w 1320743"/>
              <a:gd name="connsiteY65" fmla="*/ 2249891 h 2352335"/>
              <a:gd name="connsiteX66" fmla="*/ 388525 w 1320743"/>
              <a:gd name="connsiteY66" fmla="*/ 2184663 h 2352335"/>
              <a:gd name="connsiteX67" fmla="*/ 338648 w 1320743"/>
              <a:gd name="connsiteY67" fmla="*/ 2007415 h 2352335"/>
              <a:gd name="connsiteX68" fmla="*/ 347318 w 1320743"/>
              <a:gd name="connsiteY68" fmla="*/ 1925680 h 2352335"/>
              <a:gd name="connsiteX69" fmla="*/ 311990 w 1320743"/>
              <a:gd name="connsiteY69" fmla="*/ 1953460 h 2352335"/>
              <a:gd name="connsiteX70" fmla="*/ 283953 w 1320743"/>
              <a:gd name="connsiteY70" fmla="*/ 1971959 h 2352335"/>
              <a:gd name="connsiteX71" fmla="*/ 271107 w 1320743"/>
              <a:gd name="connsiteY71" fmla="*/ 2060921 h 2352335"/>
              <a:gd name="connsiteX72" fmla="*/ 265296 w 1320743"/>
              <a:gd name="connsiteY72" fmla="*/ 2194427 h 2352335"/>
              <a:gd name="connsiteX73" fmla="*/ 252385 w 1320743"/>
              <a:gd name="connsiteY73" fmla="*/ 2296846 h 2352335"/>
              <a:gd name="connsiteX74" fmla="*/ 185039 w 1320743"/>
              <a:gd name="connsiteY74" fmla="*/ 2309983 h 2352335"/>
              <a:gd name="connsiteX75" fmla="*/ 181312 w 1320743"/>
              <a:gd name="connsiteY75" fmla="*/ 2223012 h 2352335"/>
              <a:gd name="connsiteX76" fmla="*/ 208418 w 1320743"/>
              <a:gd name="connsiteY76" fmla="*/ 2182770 h 2352335"/>
              <a:gd name="connsiteX77" fmla="*/ 218952 w 1320743"/>
              <a:gd name="connsiteY77" fmla="*/ 2144520 h 2352335"/>
              <a:gd name="connsiteX78" fmla="*/ 226755 w 1320743"/>
              <a:gd name="connsiteY78" fmla="*/ 2027585 h 2352335"/>
              <a:gd name="connsiteX79" fmla="*/ 237545 w 1320743"/>
              <a:gd name="connsiteY79" fmla="*/ 1935508 h 2352335"/>
              <a:gd name="connsiteX80" fmla="*/ 285718 w 1320743"/>
              <a:gd name="connsiteY80" fmla="*/ 1818765 h 2352335"/>
              <a:gd name="connsiteX81" fmla="*/ 311764 w 1320743"/>
              <a:gd name="connsiteY81" fmla="*/ 1783695 h 2352335"/>
              <a:gd name="connsiteX82" fmla="*/ 304601 w 1320743"/>
              <a:gd name="connsiteY82" fmla="*/ 1766063 h 2352335"/>
              <a:gd name="connsiteX83" fmla="*/ 325605 w 1320743"/>
              <a:gd name="connsiteY83" fmla="*/ 1703019 h 2352335"/>
              <a:gd name="connsiteX84" fmla="*/ 336202 w 1320743"/>
              <a:gd name="connsiteY84" fmla="*/ 1651312 h 2352335"/>
              <a:gd name="connsiteX85" fmla="*/ 313913 w 1320743"/>
              <a:gd name="connsiteY85" fmla="*/ 1549761 h 2352335"/>
              <a:gd name="connsiteX86" fmla="*/ 330002 w 1320743"/>
              <a:gd name="connsiteY86" fmla="*/ 1431830 h 2352335"/>
              <a:gd name="connsiteX87" fmla="*/ 339668 w 1320743"/>
              <a:gd name="connsiteY87" fmla="*/ 1358380 h 2352335"/>
              <a:gd name="connsiteX88" fmla="*/ 329584 w 1320743"/>
              <a:gd name="connsiteY88" fmla="*/ 1302434 h 2352335"/>
              <a:gd name="connsiteX89" fmla="*/ 354826 w 1320743"/>
              <a:gd name="connsiteY89" fmla="*/ 1218707 h 2352335"/>
              <a:gd name="connsiteX90" fmla="*/ 358326 w 1320743"/>
              <a:gd name="connsiteY90" fmla="*/ 1135912 h 2352335"/>
              <a:gd name="connsiteX91" fmla="*/ 395709 w 1320743"/>
              <a:gd name="connsiteY91" fmla="*/ 1111247 h 2352335"/>
              <a:gd name="connsiteX92" fmla="*/ 378205 w 1320743"/>
              <a:gd name="connsiteY92" fmla="*/ 1091495 h 2352335"/>
              <a:gd name="connsiteX93" fmla="*/ 349300 w 1320743"/>
              <a:gd name="connsiteY93" fmla="*/ 1074795 h 2352335"/>
              <a:gd name="connsiteX94" fmla="*/ 289628 w 1320743"/>
              <a:gd name="connsiteY94" fmla="*/ 997910 h 2352335"/>
              <a:gd name="connsiteX95" fmla="*/ 249194 w 1320743"/>
              <a:gd name="connsiteY95" fmla="*/ 1011174 h 2352335"/>
              <a:gd name="connsiteX96" fmla="*/ 199414 w 1320743"/>
              <a:gd name="connsiteY96" fmla="*/ 1030605 h 2352335"/>
              <a:gd name="connsiteX97" fmla="*/ 148639 w 1320743"/>
              <a:gd name="connsiteY97" fmla="*/ 1041750 h 2352335"/>
              <a:gd name="connsiteX98" fmla="*/ 105089 w 1320743"/>
              <a:gd name="connsiteY98" fmla="*/ 1057069 h 2352335"/>
              <a:gd name="connsiteX99" fmla="*/ 71014 w 1320743"/>
              <a:gd name="connsiteY99" fmla="*/ 1039310 h 2352335"/>
              <a:gd name="connsiteX100" fmla="*/ 91825 w 1320743"/>
              <a:gd name="connsiteY100" fmla="*/ 1016636 h 2352335"/>
              <a:gd name="connsiteX101" fmla="*/ 141604 w 1320743"/>
              <a:gd name="connsiteY101" fmla="*/ 997205 h 2352335"/>
              <a:gd name="connsiteX102" fmla="*/ 171570 w 1320743"/>
              <a:gd name="connsiteY102" fmla="*/ 1008734 h 2352335"/>
              <a:gd name="connsiteX103" fmla="*/ 236925 w 1320743"/>
              <a:gd name="connsiteY103" fmla="*/ 979026 h 2352335"/>
              <a:gd name="connsiteX104" fmla="*/ 288761 w 1320743"/>
              <a:gd name="connsiteY104" fmla="*/ 962711 h 2352335"/>
              <a:gd name="connsiteX105" fmla="*/ 320844 w 1320743"/>
              <a:gd name="connsiteY105" fmla="*/ 963899 h 2352335"/>
              <a:gd name="connsiteX106" fmla="*/ 363142 w 1320743"/>
              <a:gd name="connsiteY106" fmla="*/ 994119 h 2352335"/>
              <a:gd name="connsiteX107" fmla="*/ 372551 w 1320743"/>
              <a:gd name="connsiteY107" fmla="*/ 974496 h 2352335"/>
              <a:gd name="connsiteX108" fmla="*/ 365582 w 1320743"/>
              <a:gd name="connsiteY108" fmla="*/ 916495 h 2352335"/>
              <a:gd name="connsiteX109" fmla="*/ 359671 w 1320743"/>
              <a:gd name="connsiteY109" fmla="*/ 853322 h 2352335"/>
              <a:gd name="connsiteX110" fmla="*/ 364103 w 1320743"/>
              <a:gd name="connsiteY110" fmla="*/ 792270 h 2352335"/>
              <a:gd name="connsiteX111" fmla="*/ 354886 w 1320743"/>
              <a:gd name="connsiteY111" fmla="*/ 771523 h 2352335"/>
              <a:gd name="connsiteX112" fmla="*/ 289978 w 1320743"/>
              <a:gd name="connsiteY112" fmla="*/ 707034 h 2352335"/>
              <a:gd name="connsiteX113" fmla="*/ 237532 w 1320743"/>
              <a:gd name="connsiteY113" fmla="*/ 634324 h 2352335"/>
              <a:gd name="connsiteX114" fmla="*/ 166202 w 1320743"/>
              <a:gd name="connsiteY114" fmla="*/ 614316 h 2352335"/>
              <a:gd name="connsiteX115" fmla="*/ 110512 w 1320743"/>
              <a:gd name="connsiteY115" fmla="*/ 570575 h 2352335"/>
              <a:gd name="connsiteX116" fmla="*/ 76629 w 1320743"/>
              <a:gd name="connsiteY116" fmla="*/ 512445 h 2352335"/>
              <a:gd name="connsiteX117" fmla="*/ 13329 w 1320743"/>
              <a:gd name="connsiteY117" fmla="*/ 545268 h 2352335"/>
              <a:gd name="connsiteX118" fmla="*/ 0 w 1320743"/>
              <a:gd name="connsiteY118" fmla="*/ 518291 h 2352335"/>
              <a:gd name="connsiteX119" fmla="*/ 6295 w 1320743"/>
              <a:gd name="connsiteY119" fmla="*/ 500723 h 2352335"/>
              <a:gd name="connsiteX120" fmla="*/ 52959 w 1320743"/>
              <a:gd name="connsiteY120" fmla="*/ 483348 h 2352335"/>
              <a:gd name="connsiteX121" fmla="*/ 80996 w 1320743"/>
              <a:gd name="connsiteY121" fmla="*/ 464849 h 2352335"/>
              <a:gd name="connsiteX122" fmla="*/ 120371 w 1320743"/>
              <a:gd name="connsiteY122" fmla="*/ 456755 h 2352335"/>
              <a:gd name="connsiteX123" fmla="*/ 166907 w 1320743"/>
              <a:gd name="connsiteY123" fmla="*/ 466293 h 2352335"/>
              <a:gd name="connsiteX124" fmla="*/ 203038 w 1320743"/>
              <a:gd name="connsiteY124" fmla="*/ 487169 h 2352335"/>
              <a:gd name="connsiteX125" fmla="*/ 264027 w 1320743"/>
              <a:gd name="connsiteY125" fmla="*/ 505056 h 2352335"/>
              <a:gd name="connsiteX126" fmla="*/ 279474 w 1320743"/>
              <a:gd name="connsiteY126" fmla="*/ 521692 h 2352335"/>
              <a:gd name="connsiteX127" fmla="*/ 309375 w 1320743"/>
              <a:gd name="connsiteY127" fmla="*/ 546679 h 2352335"/>
              <a:gd name="connsiteX128" fmla="*/ 356650 w 1320743"/>
              <a:gd name="connsiteY128" fmla="*/ 618329 h 2352335"/>
              <a:gd name="connsiteX129" fmla="*/ 367185 w 1320743"/>
              <a:gd name="connsiteY129" fmla="*/ 580079 h 2352335"/>
              <a:gd name="connsiteX130" fmla="*/ 365321 w 1320743"/>
              <a:gd name="connsiteY130" fmla="*/ 536593 h 2352335"/>
              <a:gd name="connsiteX131" fmla="*/ 372803 w 1320743"/>
              <a:gd name="connsiteY131" fmla="*/ 486942 h 2352335"/>
              <a:gd name="connsiteX132" fmla="*/ 375983 w 1320743"/>
              <a:gd name="connsiteY132" fmla="*/ 471430 h 2352335"/>
              <a:gd name="connsiteX133" fmla="*/ 366830 w 1320743"/>
              <a:gd name="connsiteY133" fmla="*/ 437226 h 2352335"/>
              <a:gd name="connsiteX134" fmla="*/ 345279 w 1320743"/>
              <a:gd name="connsiteY134" fmla="*/ 397788 h 2352335"/>
              <a:gd name="connsiteX135" fmla="*/ 332015 w 1320743"/>
              <a:gd name="connsiteY135" fmla="*/ 357354 h 2352335"/>
              <a:gd name="connsiteX136" fmla="*/ 357000 w 1320743"/>
              <a:gd name="connsiteY136" fmla="*/ 327453 h 2352335"/>
              <a:gd name="connsiteX137" fmla="*/ 384170 w 1320743"/>
              <a:gd name="connsiteY137" fmla="*/ 273755 h 2352335"/>
              <a:gd name="connsiteX138" fmla="*/ 414327 w 1320743"/>
              <a:gd name="connsiteY138" fmla="*/ 244915 h 2352335"/>
              <a:gd name="connsiteX139" fmla="*/ 452705 w 1320743"/>
              <a:gd name="connsiteY139" fmla="*/ 228535 h 2352335"/>
              <a:gd name="connsiteX140" fmla="*/ 470465 w 1320743"/>
              <a:gd name="connsiteY140" fmla="*/ 194460 h 2352335"/>
              <a:gd name="connsiteX141" fmla="*/ 509840 w 1320743"/>
              <a:gd name="connsiteY141" fmla="*/ 186366 h 2352335"/>
              <a:gd name="connsiteX142" fmla="*/ 459385 w 1320743"/>
              <a:gd name="connsiteY142" fmla="*/ 130227 h 2352335"/>
              <a:gd name="connsiteX143" fmla="*/ 400388 w 1320743"/>
              <a:gd name="connsiteY143" fmla="*/ 128911 h 2352335"/>
              <a:gd name="connsiteX144" fmla="*/ 346690 w 1320743"/>
              <a:gd name="connsiteY144" fmla="*/ 101742 h 2352335"/>
              <a:gd name="connsiteX145" fmla="*/ 321028 w 1320743"/>
              <a:gd name="connsiteY145" fmla="*/ 56073 h 2352335"/>
              <a:gd name="connsiteX146" fmla="*/ 353240 w 1320743"/>
              <a:gd name="connsiteY146" fmla="*/ 30347 h 2352335"/>
              <a:gd name="connsiteX147" fmla="*/ 393610 w 1320743"/>
              <a:gd name="connsiteY147" fmla="*/ 30539 h 2352335"/>
              <a:gd name="connsiteX148" fmla="*/ 423446 w 1320743"/>
              <a:gd name="connsiteY148" fmla="*/ 68983 h 2352335"/>
              <a:gd name="connsiteX149" fmla="*/ 438830 w 1320743"/>
              <a:gd name="connsiteY149" fmla="*/ 99075 h 2352335"/>
              <a:gd name="connsiteX150" fmla="*/ 457522 w 1320743"/>
              <a:gd name="connsiteY150" fmla="*/ 86742 h 2352335"/>
              <a:gd name="connsiteX151" fmla="*/ 500815 w 1320743"/>
              <a:gd name="connsiteY151" fmla="*/ 125249 h 2352335"/>
              <a:gd name="connsiteX152" fmla="*/ 561611 w 1320743"/>
              <a:gd name="connsiteY152" fmla="*/ 183507 h 2352335"/>
              <a:gd name="connsiteX153" fmla="*/ 638304 w 1320743"/>
              <a:gd name="connsiteY153" fmla="*/ 164205 h 2352335"/>
              <a:gd name="connsiteX154" fmla="*/ 705524 w 1320743"/>
              <a:gd name="connsiteY154" fmla="*/ 177983 h 2352335"/>
              <a:gd name="connsiteX155" fmla="*/ 769080 w 1320743"/>
              <a:gd name="connsiteY155" fmla="*/ 91331 h 2352335"/>
              <a:gd name="connsiteX156" fmla="*/ 831321 w 1320743"/>
              <a:gd name="connsiteY156" fmla="*/ 63678 h 2352335"/>
              <a:gd name="connsiteX157" fmla="*/ 879237 w 1320743"/>
              <a:gd name="connsiteY157" fmla="*/ 763 h 2352335"/>
              <a:gd name="connsiteX158" fmla="*/ 923719 w 1320743"/>
              <a:gd name="connsiteY158" fmla="*/ 7187 h 2352335"/>
              <a:gd name="connsiteX159" fmla="*/ 941094 w 1320743"/>
              <a:gd name="connsiteY159" fmla="*/ 53851 h 2352335"/>
              <a:gd name="connsiteX160" fmla="*/ 900531 w 1320743"/>
              <a:gd name="connsiteY160" fmla="*/ 94028 h 2352335"/>
              <a:gd name="connsiteX161" fmla="*/ 778233 w 1320743"/>
              <a:gd name="connsiteY161" fmla="*/ 125535 h 2352335"/>
              <a:gd name="connsiteX162" fmla="*/ 734493 w 1320743"/>
              <a:gd name="connsiteY162" fmla="*/ 181225 h 2352335"/>
              <a:gd name="connsiteX163" fmla="*/ 820275 w 1320743"/>
              <a:gd name="connsiteY163" fmla="*/ 209583 h 2352335"/>
              <a:gd name="connsiteX164" fmla="*/ 826313 w 1320743"/>
              <a:gd name="connsiteY164" fmla="*/ 245842 h 2352335"/>
              <a:gd name="connsiteX165" fmla="*/ 845999 w 1320743"/>
              <a:gd name="connsiteY165" fmla="*/ 241795 h 2352335"/>
              <a:gd name="connsiteX166" fmla="*/ 876960 w 1320743"/>
              <a:gd name="connsiteY166" fmla="*/ 261611 h 2352335"/>
              <a:gd name="connsiteX167" fmla="*/ 903681 w 1320743"/>
              <a:gd name="connsiteY167" fmla="*/ 302109 h 2352335"/>
              <a:gd name="connsiteX168" fmla="*/ 911839 w 1320743"/>
              <a:gd name="connsiteY168" fmla="*/ 328025 h 2352335"/>
              <a:gd name="connsiteX169" fmla="*/ 920992 w 1320743"/>
              <a:gd name="connsiteY169" fmla="*/ 362230 h 2352335"/>
              <a:gd name="connsiteX170" fmla="*/ 916753 w 1320743"/>
              <a:gd name="connsiteY170" fmla="*/ 382913 h 2352335"/>
              <a:gd name="connsiteX171" fmla="*/ 929021 w 1320743"/>
              <a:gd name="connsiteY171" fmla="*/ 415061 h 2352335"/>
              <a:gd name="connsiteX172" fmla="*/ 913125 w 1320743"/>
              <a:gd name="connsiteY172" fmla="*/ 492621 h 2352335"/>
              <a:gd name="connsiteX173" fmla="*/ 890194 w 1320743"/>
              <a:gd name="connsiteY173" fmla="*/ 525637 h 2352335"/>
              <a:gd name="connsiteX174" fmla="*/ 903394 w 1320743"/>
              <a:gd name="connsiteY174" fmla="*/ 579527 h 2352335"/>
              <a:gd name="connsiteX175" fmla="*/ 916723 w 1320743"/>
              <a:gd name="connsiteY175" fmla="*/ 606505 h 2352335"/>
              <a:gd name="connsiteX176" fmla="*/ 957221 w 1320743"/>
              <a:gd name="connsiteY176" fmla="*/ 579784 h 2352335"/>
              <a:gd name="connsiteX177" fmla="*/ 994668 w 1320743"/>
              <a:gd name="connsiteY177" fmla="*/ 541661 h 2352335"/>
              <a:gd name="connsiteX178" fmla="*/ 1050742 w 1320743"/>
              <a:gd name="connsiteY178" fmla="*/ 504663 h 2352335"/>
              <a:gd name="connsiteX179" fmla="*/ 1069434 w 1320743"/>
              <a:gd name="connsiteY179" fmla="*/ 492331 h 2352335"/>
              <a:gd name="connsiteX180" fmla="*/ 1120210 w 1320743"/>
              <a:gd name="connsiteY180" fmla="*/ 481185 h 2352335"/>
              <a:gd name="connsiteX181" fmla="*/ 1151234 w 1320743"/>
              <a:gd name="connsiteY181" fmla="*/ 487544 h 2352335"/>
              <a:gd name="connsiteX182" fmla="*/ 1175032 w 1320743"/>
              <a:gd name="connsiteY182" fmla="*/ 489728 h 2352335"/>
              <a:gd name="connsiteX183" fmla="*/ 1253652 w 1320743"/>
              <a:gd name="connsiteY183" fmla="*/ 500454 h 235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320743" h="2352335">
                <a:moveTo>
                  <a:pt x="1320743" y="541145"/>
                </a:moveTo>
                <a:lnTo>
                  <a:pt x="1280245" y="567866"/>
                </a:lnTo>
                <a:lnTo>
                  <a:pt x="1234704" y="566613"/>
                </a:lnTo>
                <a:lnTo>
                  <a:pt x="1157144" y="550717"/>
                </a:lnTo>
                <a:lnTo>
                  <a:pt x="1132093" y="594074"/>
                </a:lnTo>
                <a:lnTo>
                  <a:pt x="1063558" y="639294"/>
                </a:lnTo>
                <a:lnTo>
                  <a:pt x="1019881" y="681527"/>
                </a:lnTo>
                <a:lnTo>
                  <a:pt x="976075" y="750673"/>
                </a:lnTo>
                <a:lnTo>
                  <a:pt x="928286" y="786676"/>
                </a:lnTo>
                <a:lnTo>
                  <a:pt x="938564" y="802252"/>
                </a:lnTo>
                <a:lnTo>
                  <a:pt x="914317" y="894266"/>
                </a:lnTo>
                <a:lnTo>
                  <a:pt x="908633" y="1000858"/>
                </a:lnTo>
                <a:lnTo>
                  <a:pt x="959473" y="976257"/>
                </a:lnTo>
                <a:lnTo>
                  <a:pt x="973925" y="984607"/>
                </a:lnTo>
                <a:lnTo>
                  <a:pt x="997724" y="986791"/>
                </a:lnTo>
                <a:lnTo>
                  <a:pt x="1020526" y="980688"/>
                </a:lnTo>
                <a:lnTo>
                  <a:pt x="1057781" y="982936"/>
                </a:lnTo>
                <a:lnTo>
                  <a:pt x="1096095" y="980013"/>
                </a:lnTo>
                <a:lnTo>
                  <a:pt x="1117838" y="979082"/>
                </a:lnTo>
                <a:lnTo>
                  <a:pt x="1133350" y="982261"/>
                </a:lnTo>
                <a:lnTo>
                  <a:pt x="1156088" y="989616"/>
                </a:lnTo>
                <a:lnTo>
                  <a:pt x="1168357" y="1021763"/>
                </a:lnTo>
                <a:lnTo>
                  <a:pt x="1149665" y="1034097"/>
                </a:lnTo>
                <a:lnTo>
                  <a:pt x="1102005" y="1043186"/>
                </a:lnTo>
                <a:lnTo>
                  <a:pt x="1031606" y="1044921"/>
                </a:lnTo>
                <a:lnTo>
                  <a:pt x="967439" y="1042545"/>
                </a:lnTo>
                <a:lnTo>
                  <a:pt x="864636" y="1110375"/>
                </a:lnTo>
                <a:lnTo>
                  <a:pt x="900639" y="1158164"/>
                </a:lnTo>
                <a:lnTo>
                  <a:pt x="913710" y="1238967"/>
                </a:lnTo>
                <a:lnTo>
                  <a:pt x="917565" y="1299024"/>
                </a:lnTo>
                <a:lnTo>
                  <a:pt x="947081" y="1404750"/>
                </a:lnTo>
                <a:lnTo>
                  <a:pt x="934107" y="1520625"/>
                </a:lnTo>
                <a:lnTo>
                  <a:pt x="926432" y="1610647"/>
                </a:lnTo>
                <a:lnTo>
                  <a:pt x="936261" y="1720420"/>
                </a:lnTo>
                <a:lnTo>
                  <a:pt x="924539" y="1790753"/>
                </a:lnTo>
                <a:lnTo>
                  <a:pt x="943970" y="1840533"/>
                </a:lnTo>
                <a:lnTo>
                  <a:pt x="951999" y="1893365"/>
                </a:lnTo>
                <a:lnTo>
                  <a:pt x="1011608" y="1983707"/>
                </a:lnTo>
                <a:lnTo>
                  <a:pt x="1016586" y="2025136"/>
                </a:lnTo>
                <a:lnTo>
                  <a:pt x="1017517" y="2046879"/>
                </a:lnTo>
                <a:lnTo>
                  <a:pt x="1019381" y="2090364"/>
                </a:lnTo>
                <a:lnTo>
                  <a:pt x="1027538" y="2116282"/>
                </a:lnTo>
                <a:lnTo>
                  <a:pt x="1026222" y="2175279"/>
                </a:lnTo>
                <a:lnTo>
                  <a:pt x="1039358" y="2242627"/>
                </a:lnTo>
                <a:lnTo>
                  <a:pt x="1053426" y="2331716"/>
                </a:lnTo>
                <a:lnTo>
                  <a:pt x="1035730" y="2352335"/>
                </a:lnTo>
                <a:lnTo>
                  <a:pt x="1015175" y="2321182"/>
                </a:lnTo>
                <a:lnTo>
                  <a:pt x="1003967" y="2283864"/>
                </a:lnTo>
                <a:lnTo>
                  <a:pt x="987716" y="2218572"/>
                </a:lnTo>
                <a:lnTo>
                  <a:pt x="942496" y="2150036"/>
                </a:lnTo>
                <a:lnTo>
                  <a:pt x="962503" y="2078706"/>
                </a:lnTo>
                <a:lnTo>
                  <a:pt x="975157" y="2030114"/>
                </a:lnTo>
                <a:lnTo>
                  <a:pt x="938094" y="1987497"/>
                </a:lnTo>
                <a:lnTo>
                  <a:pt x="889566" y="1961387"/>
                </a:lnTo>
                <a:lnTo>
                  <a:pt x="890306" y="2023500"/>
                </a:lnTo>
                <a:lnTo>
                  <a:pt x="898270" y="2089787"/>
                </a:lnTo>
                <a:lnTo>
                  <a:pt x="889729" y="2144609"/>
                </a:lnTo>
                <a:lnTo>
                  <a:pt x="849038" y="2211700"/>
                </a:lnTo>
                <a:lnTo>
                  <a:pt x="832146" y="2280975"/>
                </a:lnTo>
                <a:lnTo>
                  <a:pt x="783234" y="2335605"/>
                </a:lnTo>
                <a:lnTo>
                  <a:pt x="747038" y="2328187"/>
                </a:lnTo>
                <a:lnTo>
                  <a:pt x="685922" y="2337211"/>
                </a:lnTo>
                <a:lnTo>
                  <a:pt x="574158" y="2330468"/>
                </a:lnTo>
                <a:lnTo>
                  <a:pt x="486192" y="2325909"/>
                </a:lnTo>
                <a:lnTo>
                  <a:pt x="415921" y="2300731"/>
                </a:lnTo>
                <a:lnTo>
                  <a:pt x="391320" y="2249891"/>
                </a:lnTo>
                <a:lnTo>
                  <a:pt x="388525" y="2184663"/>
                </a:lnTo>
                <a:lnTo>
                  <a:pt x="338648" y="2007415"/>
                </a:lnTo>
                <a:lnTo>
                  <a:pt x="347318" y="1925680"/>
                </a:lnTo>
                <a:lnTo>
                  <a:pt x="311990" y="1953460"/>
                </a:lnTo>
                <a:lnTo>
                  <a:pt x="283953" y="1971959"/>
                </a:lnTo>
                <a:lnTo>
                  <a:pt x="271107" y="2060921"/>
                </a:lnTo>
                <a:lnTo>
                  <a:pt x="265296" y="2194427"/>
                </a:lnTo>
                <a:lnTo>
                  <a:pt x="252385" y="2296846"/>
                </a:lnTo>
                <a:lnTo>
                  <a:pt x="185039" y="2309983"/>
                </a:lnTo>
                <a:lnTo>
                  <a:pt x="181312" y="2223012"/>
                </a:lnTo>
                <a:lnTo>
                  <a:pt x="208418" y="2182770"/>
                </a:lnTo>
                <a:lnTo>
                  <a:pt x="218952" y="2144520"/>
                </a:lnTo>
                <a:lnTo>
                  <a:pt x="226755" y="2027585"/>
                </a:lnTo>
                <a:lnTo>
                  <a:pt x="237545" y="1935508"/>
                </a:lnTo>
                <a:lnTo>
                  <a:pt x="285718" y="1818765"/>
                </a:lnTo>
                <a:lnTo>
                  <a:pt x="311764" y="1783695"/>
                </a:lnTo>
                <a:lnTo>
                  <a:pt x="304601" y="1766063"/>
                </a:lnTo>
                <a:lnTo>
                  <a:pt x="325605" y="1703019"/>
                </a:lnTo>
                <a:lnTo>
                  <a:pt x="336202" y="1651312"/>
                </a:lnTo>
                <a:lnTo>
                  <a:pt x="313913" y="1549761"/>
                </a:lnTo>
                <a:lnTo>
                  <a:pt x="330002" y="1431830"/>
                </a:lnTo>
                <a:lnTo>
                  <a:pt x="339668" y="1358380"/>
                </a:lnTo>
                <a:lnTo>
                  <a:pt x="329584" y="1302434"/>
                </a:lnTo>
                <a:lnTo>
                  <a:pt x="354826" y="1218707"/>
                </a:lnTo>
                <a:lnTo>
                  <a:pt x="358326" y="1135912"/>
                </a:lnTo>
                <a:lnTo>
                  <a:pt x="395709" y="1111247"/>
                </a:lnTo>
                <a:lnTo>
                  <a:pt x="378205" y="1091495"/>
                </a:lnTo>
                <a:lnTo>
                  <a:pt x="349300" y="1074795"/>
                </a:lnTo>
                <a:lnTo>
                  <a:pt x="289628" y="997910"/>
                </a:lnTo>
                <a:lnTo>
                  <a:pt x="249194" y="1011174"/>
                </a:lnTo>
                <a:lnTo>
                  <a:pt x="199414" y="1030605"/>
                </a:lnTo>
                <a:lnTo>
                  <a:pt x="148639" y="1041750"/>
                </a:lnTo>
                <a:lnTo>
                  <a:pt x="105089" y="1057069"/>
                </a:lnTo>
                <a:lnTo>
                  <a:pt x="71014" y="1039310"/>
                </a:lnTo>
                <a:lnTo>
                  <a:pt x="91825" y="1016636"/>
                </a:lnTo>
                <a:lnTo>
                  <a:pt x="141604" y="997205"/>
                </a:lnTo>
                <a:lnTo>
                  <a:pt x="171570" y="1008734"/>
                </a:lnTo>
                <a:lnTo>
                  <a:pt x="236925" y="979026"/>
                </a:lnTo>
                <a:lnTo>
                  <a:pt x="288761" y="962711"/>
                </a:lnTo>
                <a:lnTo>
                  <a:pt x="320844" y="963899"/>
                </a:lnTo>
                <a:lnTo>
                  <a:pt x="363142" y="994119"/>
                </a:lnTo>
                <a:lnTo>
                  <a:pt x="372551" y="974496"/>
                </a:lnTo>
                <a:lnTo>
                  <a:pt x="365582" y="916495"/>
                </a:lnTo>
                <a:lnTo>
                  <a:pt x="359671" y="853322"/>
                </a:lnTo>
                <a:lnTo>
                  <a:pt x="364103" y="792270"/>
                </a:lnTo>
                <a:lnTo>
                  <a:pt x="354886" y="771523"/>
                </a:lnTo>
                <a:lnTo>
                  <a:pt x="289978" y="707034"/>
                </a:lnTo>
                <a:lnTo>
                  <a:pt x="237532" y="634324"/>
                </a:lnTo>
                <a:lnTo>
                  <a:pt x="166202" y="614316"/>
                </a:lnTo>
                <a:lnTo>
                  <a:pt x="110512" y="570575"/>
                </a:lnTo>
                <a:lnTo>
                  <a:pt x="76629" y="512445"/>
                </a:lnTo>
                <a:lnTo>
                  <a:pt x="13329" y="545268"/>
                </a:lnTo>
                <a:lnTo>
                  <a:pt x="0" y="518291"/>
                </a:lnTo>
                <a:lnTo>
                  <a:pt x="6295" y="500723"/>
                </a:lnTo>
                <a:lnTo>
                  <a:pt x="52959" y="483348"/>
                </a:lnTo>
                <a:lnTo>
                  <a:pt x="80996" y="464849"/>
                </a:lnTo>
                <a:lnTo>
                  <a:pt x="120371" y="456755"/>
                </a:lnTo>
                <a:lnTo>
                  <a:pt x="166907" y="466293"/>
                </a:lnTo>
                <a:lnTo>
                  <a:pt x="203038" y="487169"/>
                </a:lnTo>
                <a:lnTo>
                  <a:pt x="264027" y="505056"/>
                </a:lnTo>
                <a:lnTo>
                  <a:pt x="279474" y="521692"/>
                </a:lnTo>
                <a:lnTo>
                  <a:pt x="309375" y="546679"/>
                </a:lnTo>
                <a:lnTo>
                  <a:pt x="356650" y="618329"/>
                </a:lnTo>
                <a:lnTo>
                  <a:pt x="367185" y="580079"/>
                </a:lnTo>
                <a:lnTo>
                  <a:pt x="365321" y="536593"/>
                </a:lnTo>
                <a:lnTo>
                  <a:pt x="372803" y="486942"/>
                </a:lnTo>
                <a:lnTo>
                  <a:pt x="375983" y="471430"/>
                </a:lnTo>
                <a:lnTo>
                  <a:pt x="366830" y="437226"/>
                </a:lnTo>
                <a:lnTo>
                  <a:pt x="345279" y="397788"/>
                </a:lnTo>
                <a:lnTo>
                  <a:pt x="332015" y="357354"/>
                </a:lnTo>
                <a:lnTo>
                  <a:pt x="357000" y="327453"/>
                </a:lnTo>
                <a:lnTo>
                  <a:pt x="384170" y="273755"/>
                </a:lnTo>
                <a:lnTo>
                  <a:pt x="414327" y="244915"/>
                </a:lnTo>
                <a:lnTo>
                  <a:pt x="452705" y="228535"/>
                </a:lnTo>
                <a:lnTo>
                  <a:pt x="470465" y="194460"/>
                </a:lnTo>
                <a:lnTo>
                  <a:pt x="509840" y="186366"/>
                </a:lnTo>
                <a:lnTo>
                  <a:pt x="459385" y="130227"/>
                </a:lnTo>
                <a:lnTo>
                  <a:pt x="400388" y="128911"/>
                </a:lnTo>
                <a:lnTo>
                  <a:pt x="346690" y="101742"/>
                </a:lnTo>
                <a:lnTo>
                  <a:pt x="321028" y="56073"/>
                </a:lnTo>
                <a:lnTo>
                  <a:pt x="353240" y="30347"/>
                </a:lnTo>
                <a:lnTo>
                  <a:pt x="393610" y="30539"/>
                </a:lnTo>
                <a:lnTo>
                  <a:pt x="423446" y="68983"/>
                </a:lnTo>
                <a:lnTo>
                  <a:pt x="438830" y="99075"/>
                </a:lnTo>
                <a:lnTo>
                  <a:pt x="457522" y="86742"/>
                </a:lnTo>
                <a:lnTo>
                  <a:pt x="500815" y="125249"/>
                </a:lnTo>
                <a:lnTo>
                  <a:pt x="561611" y="183507"/>
                </a:lnTo>
                <a:lnTo>
                  <a:pt x="638304" y="164205"/>
                </a:lnTo>
                <a:cubicBezTo>
                  <a:pt x="637655" y="164633"/>
                  <a:pt x="695450" y="192081"/>
                  <a:pt x="705524" y="177983"/>
                </a:cubicBezTo>
                <a:cubicBezTo>
                  <a:pt x="706394" y="176477"/>
                  <a:pt x="758011" y="97144"/>
                  <a:pt x="769080" y="91331"/>
                </a:cubicBezTo>
                <a:cubicBezTo>
                  <a:pt x="768445" y="88955"/>
                  <a:pt x="823843" y="76064"/>
                  <a:pt x="831321" y="63678"/>
                </a:cubicBezTo>
                <a:cubicBezTo>
                  <a:pt x="833917" y="61965"/>
                  <a:pt x="869747" y="1063"/>
                  <a:pt x="879237" y="763"/>
                </a:cubicBezTo>
                <a:cubicBezTo>
                  <a:pt x="876875" y="-1405"/>
                  <a:pt x="922712" y="1144"/>
                  <a:pt x="923719" y="7187"/>
                </a:cubicBezTo>
                <a:cubicBezTo>
                  <a:pt x="921771" y="8471"/>
                  <a:pt x="949412" y="46127"/>
                  <a:pt x="941094" y="53851"/>
                </a:cubicBezTo>
                <a:cubicBezTo>
                  <a:pt x="939588" y="52982"/>
                  <a:pt x="922118" y="89474"/>
                  <a:pt x="900531" y="94028"/>
                </a:cubicBezTo>
                <a:cubicBezTo>
                  <a:pt x="899881" y="94457"/>
                  <a:pt x="786043" y="115911"/>
                  <a:pt x="778233" y="125535"/>
                </a:cubicBezTo>
                <a:cubicBezTo>
                  <a:pt x="776715" y="127469"/>
                  <a:pt x="721411" y="174952"/>
                  <a:pt x="734493" y="181225"/>
                </a:cubicBezTo>
                <a:cubicBezTo>
                  <a:pt x="735142" y="180798"/>
                  <a:pt x="818749" y="203883"/>
                  <a:pt x="820275" y="209583"/>
                </a:cubicBezTo>
                <a:lnTo>
                  <a:pt x="826313" y="245842"/>
                </a:lnTo>
                <a:lnTo>
                  <a:pt x="845999" y="241795"/>
                </a:lnTo>
                <a:lnTo>
                  <a:pt x="876960" y="261611"/>
                </a:lnTo>
                <a:lnTo>
                  <a:pt x="903681" y="302109"/>
                </a:lnTo>
                <a:lnTo>
                  <a:pt x="911839" y="328025"/>
                </a:lnTo>
                <a:lnTo>
                  <a:pt x="920992" y="362230"/>
                </a:lnTo>
                <a:lnTo>
                  <a:pt x="916753" y="382913"/>
                </a:lnTo>
                <a:lnTo>
                  <a:pt x="929021" y="415061"/>
                </a:lnTo>
                <a:lnTo>
                  <a:pt x="913125" y="492621"/>
                </a:lnTo>
                <a:lnTo>
                  <a:pt x="890194" y="525637"/>
                </a:lnTo>
                <a:lnTo>
                  <a:pt x="903394" y="579527"/>
                </a:lnTo>
                <a:lnTo>
                  <a:pt x="916723" y="606505"/>
                </a:lnTo>
                <a:lnTo>
                  <a:pt x="957221" y="579784"/>
                </a:lnTo>
                <a:lnTo>
                  <a:pt x="994668" y="541661"/>
                </a:lnTo>
                <a:lnTo>
                  <a:pt x="1050742" y="504663"/>
                </a:lnTo>
                <a:lnTo>
                  <a:pt x="1069434" y="492331"/>
                </a:lnTo>
                <a:lnTo>
                  <a:pt x="1120210" y="481185"/>
                </a:lnTo>
                <a:lnTo>
                  <a:pt x="1151234" y="487544"/>
                </a:lnTo>
                <a:lnTo>
                  <a:pt x="1175032" y="489728"/>
                </a:lnTo>
                <a:lnTo>
                  <a:pt x="1253652" y="500454"/>
                </a:lnTo>
                <a:close/>
              </a:path>
            </a:pathLst>
          </a:custGeom>
        </p:spPr>
      </p:pic>
      <p:pic>
        <p:nvPicPr>
          <p:cNvPr id="14" name="図 13">
            <a:extLst>
              <a:ext uri="{FF2B5EF4-FFF2-40B4-BE49-F238E27FC236}">
                <a16:creationId xmlns:a16="http://schemas.microsoft.com/office/drawing/2014/main" id="{4E3D25D3-E08B-D604-7DEC-389904AE26D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2010466">
            <a:off x="1099745" y="5379064"/>
            <a:ext cx="603436" cy="1074761"/>
          </a:xfrm>
          <a:custGeom>
            <a:avLst/>
            <a:gdLst>
              <a:gd name="connsiteX0" fmla="*/ 1320743 w 1320743"/>
              <a:gd name="connsiteY0" fmla="*/ 541145 h 2352335"/>
              <a:gd name="connsiteX1" fmla="*/ 1280245 w 1320743"/>
              <a:gd name="connsiteY1" fmla="*/ 567866 h 2352335"/>
              <a:gd name="connsiteX2" fmla="*/ 1234704 w 1320743"/>
              <a:gd name="connsiteY2" fmla="*/ 566613 h 2352335"/>
              <a:gd name="connsiteX3" fmla="*/ 1157144 w 1320743"/>
              <a:gd name="connsiteY3" fmla="*/ 550717 h 2352335"/>
              <a:gd name="connsiteX4" fmla="*/ 1132093 w 1320743"/>
              <a:gd name="connsiteY4" fmla="*/ 594074 h 2352335"/>
              <a:gd name="connsiteX5" fmla="*/ 1063558 w 1320743"/>
              <a:gd name="connsiteY5" fmla="*/ 639294 h 2352335"/>
              <a:gd name="connsiteX6" fmla="*/ 1019881 w 1320743"/>
              <a:gd name="connsiteY6" fmla="*/ 681527 h 2352335"/>
              <a:gd name="connsiteX7" fmla="*/ 976075 w 1320743"/>
              <a:gd name="connsiteY7" fmla="*/ 750673 h 2352335"/>
              <a:gd name="connsiteX8" fmla="*/ 928286 w 1320743"/>
              <a:gd name="connsiteY8" fmla="*/ 786676 h 2352335"/>
              <a:gd name="connsiteX9" fmla="*/ 938564 w 1320743"/>
              <a:gd name="connsiteY9" fmla="*/ 802252 h 2352335"/>
              <a:gd name="connsiteX10" fmla="*/ 914317 w 1320743"/>
              <a:gd name="connsiteY10" fmla="*/ 894266 h 2352335"/>
              <a:gd name="connsiteX11" fmla="*/ 908633 w 1320743"/>
              <a:gd name="connsiteY11" fmla="*/ 1000858 h 2352335"/>
              <a:gd name="connsiteX12" fmla="*/ 959473 w 1320743"/>
              <a:gd name="connsiteY12" fmla="*/ 976257 h 2352335"/>
              <a:gd name="connsiteX13" fmla="*/ 973925 w 1320743"/>
              <a:gd name="connsiteY13" fmla="*/ 984607 h 2352335"/>
              <a:gd name="connsiteX14" fmla="*/ 997724 w 1320743"/>
              <a:gd name="connsiteY14" fmla="*/ 986791 h 2352335"/>
              <a:gd name="connsiteX15" fmla="*/ 1020526 w 1320743"/>
              <a:gd name="connsiteY15" fmla="*/ 980688 h 2352335"/>
              <a:gd name="connsiteX16" fmla="*/ 1057781 w 1320743"/>
              <a:gd name="connsiteY16" fmla="*/ 982936 h 2352335"/>
              <a:gd name="connsiteX17" fmla="*/ 1096095 w 1320743"/>
              <a:gd name="connsiteY17" fmla="*/ 980013 h 2352335"/>
              <a:gd name="connsiteX18" fmla="*/ 1117838 w 1320743"/>
              <a:gd name="connsiteY18" fmla="*/ 979082 h 2352335"/>
              <a:gd name="connsiteX19" fmla="*/ 1133350 w 1320743"/>
              <a:gd name="connsiteY19" fmla="*/ 982261 h 2352335"/>
              <a:gd name="connsiteX20" fmla="*/ 1156088 w 1320743"/>
              <a:gd name="connsiteY20" fmla="*/ 989616 h 2352335"/>
              <a:gd name="connsiteX21" fmla="*/ 1168357 w 1320743"/>
              <a:gd name="connsiteY21" fmla="*/ 1021763 h 2352335"/>
              <a:gd name="connsiteX22" fmla="*/ 1149665 w 1320743"/>
              <a:gd name="connsiteY22" fmla="*/ 1034097 h 2352335"/>
              <a:gd name="connsiteX23" fmla="*/ 1102005 w 1320743"/>
              <a:gd name="connsiteY23" fmla="*/ 1043186 h 2352335"/>
              <a:gd name="connsiteX24" fmla="*/ 1031606 w 1320743"/>
              <a:gd name="connsiteY24" fmla="*/ 1044921 h 2352335"/>
              <a:gd name="connsiteX25" fmla="*/ 967439 w 1320743"/>
              <a:gd name="connsiteY25" fmla="*/ 1042545 h 2352335"/>
              <a:gd name="connsiteX26" fmla="*/ 864636 w 1320743"/>
              <a:gd name="connsiteY26" fmla="*/ 1110375 h 2352335"/>
              <a:gd name="connsiteX27" fmla="*/ 900639 w 1320743"/>
              <a:gd name="connsiteY27" fmla="*/ 1158164 h 2352335"/>
              <a:gd name="connsiteX28" fmla="*/ 913710 w 1320743"/>
              <a:gd name="connsiteY28" fmla="*/ 1238967 h 2352335"/>
              <a:gd name="connsiteX29" fmla="*/ 917565 w 1320743"/>
              <a:gd name="connsiteY29" fmla="*/ 1299024 h 2352335"/>
              <a:gd name="connsiteX30" fmla="*/ 947081 w 1320743"/>
              <a:gd name="connsiteY30" fmla="*/ 1404750 h 2352335"/>
              <a:gd name="connsiteX31" fmla="*/ 934107 w 1320743"/>
              <a:gd name="connsiteY31" fmla="*/ 1520625 h 2352335"/>
              <a:gd name="connsiteX32" fmla="*/ 926432 w 1320743"/>
              <a:gd name="connsiteY32" fmla="*/ 1610647 h 2352335"/>
              <a:gd name="connsiteX33" fmla="*/ 936261 w 1320743"/>
              <a:gd name="connsiteY33" fmla="*/ 1720420 h 2352335"/>
              <a:gd name="connsiteX34" fmla="*/ 924539 w 1320743"/>
              <a:gd name="connsiteY34" fmla="*/ 1790753 h 2352335"/>
              <a:gd name="connsiteX35" fmla="*/ 943970 w 1320743"/>
              <a:gd name="connsiteY35" fmla="*/ 1840533 h 2352335"/>
              <a:gd name="connsiteX36" fmla="*/ 951999 w 1320743"/>
              <a:gd name="connsiteY36" fmla="*/ 1893365 h 2352335"/>
              <a:gd name="connsiteX37" fmla="*/ 1011608 w 1320743"/>
              <a:gd name="connsiteY37" fmla="*/ 1983707 h 2352335"/>
              <a:gd name="connsiteX38" fmla="*/ 1016586 w 1320743"/>
              <a:gd name="connsiteY38" fmla="*/ 2025136 h 2352335"/>
              <a:gd name="connsiteX39" fmla="*/ 1017517 w 1320743"/>
              <a:gd name="connsiteY39" fmla="*/ 2046879 h 2352335"/>
              <a:gd name="connsiteX40" fmla="*/ 1019381 w 1320743"/>
              <a:gd name="connsiteY40" fmla="*/ 2090364 h 2352335"/>
              <a:gd name="connsiteX41" fmla="*/ 1027538 w 1320743"/>
              <a:gd name="connsiteY41" fmla="*/ 2116282 h 2352335"/>
              <a:gd name="connsiteX42" fmla="*/ 1026222 w 1320743"/>
              <a:gd name="connsiteY42" fmla="*/ 2175279 h 2352335"/>
              <a:gd name="connsiteX43" fmla="*/ 1039358 w 1320743"/>
              <a:gd name="connsiteY43" fmla="*/ 2242627 h 2352335"/>
              <a:gd name="connsiteX44" fmla="*/ 1053426 w 1320743"/>
              <a:gd name="connsiteY44" fmla="*/ 2331716 h 2352335"/>
              <a:gd name="connsiteX45" fmla="*/ 1035730 w 1320743"/>
              <a:gd name="connsiteY45" fmla="*/ 2352335 h 2352335"/>
              <a:gd name="connsiteX46" fmla="*/ 1015175 w 1320743"/>
              <a:gd name="connsiteY46" fmla="*/ 2321182 h 2352335"/>
              <a:gd name="connsiteX47" fmla="*/ 1003967 w 1320743"/>
              <a:gd name="connsiteY47" fmla="*/ 2283864 h 2352335"/>
              <a:gd name="connsiteX48" fmla="*/ 987716 w 1320743"/>
              <a:gd name="connsiteY48" fmla="*/ 2218572 h 2352335"/>
              <a:gd name="connsiteX49" fmla="*/ 942496 w 1320743"/>
              <a:gd name="connsiteY49" fmla="*/ 2150036 h 2352335"/>
              <a:gd name="connsiteX50" fmla="*/ 962503 w 1320743"/>
              <a:gd name="connsiteY50" fmla="*/ 2078706 h 2352335"/>
              <a:gd name="connsiteX51" fmla="*/ 975157 w 1320743"/>
              <a:gd name="connsiteY51" fmla="*/ 2030114 h 2352335"/>
              <a:gd name="connsiteX52" fmla="*/ 938094 w 1320743"/>
              <a:gd name="connsiteY52" fmla="*/ 1987497 h 2352335"/>
              <a:gd name="connsiteX53" fmla="*/ 889566 w 1320743"/>
              <a:gd name="connsiteY53" fmla="*/ 1961387 h 2352335"/>
              <a:gd name="connsiteX54" fmla="*/ 890306 w 1320743"/>
              <a:gd name="connsiteY54" fmla="*/ 2023500 h 2352335"/>
              <a:gd name="connsiteX55" fmla="*/ 898270 w 1320743"/>
              <a:gd name="connsiteY55" fmla="*/ 2089787 h 2352335"/>
              <a:gd name="connsiteX56" fmla="*/ 889729 w 1320743"/>
              <a:gd name="connsiteY56" fmla="*/ 2144609 h 2352335"/>
              <a:gd name="connsiteX57" fmla="*/ 849038 w 1320743"/>
              <a:gd name="connsiteY57" fmla="*/ 2211700 h 2352335"/>
              <a:gd name="connsiteX58" fmla="*/ 832146 w 1320743"/>
              <a:gd name="connsiteY58" fmla="*/ 2280975 h 2352335"/>
              <a:gd name="connsiteX59" fmla="*/ 783234 w 1320743"/>
              <a:gd name="connsiteY59" fmla="*/ 2335605 h 2352335"/>
              <a:gd name="connsiteX60" fmla="*/ 747038 w 1320743"/>
              <a:gd name="connsiteY60" fmla="*/ 2328187 h 2352335"/>
              <a:gd name="connsiteX61" fmla="*/ 685922 w 1320743"/>
              <a:gd name="connsiteY61" fmla="*/ 2337211 h 2352335"/>
              <a:gd name="connsiteX62" fmla="*/ 574158 w 1320743"/>
              <a:gd name="connsiteY62" fmla="*/ 2330468 h 2352335"/>
              <a:gd name="connsiteX63" fmla="*/ 486192 w 1320743"/>
              <a:gd name="connsiteY63" fmla="*/ 2325909 h 2352335"/>
              <a:gd name="connsiteX64" fmla="*/ 415921 w 1320743"/>
              <a:gd name="connsiteY64" fmla="*/ 2300731 h 2352335"/>
              <a:gd name="connsiteX65" fmla="*/ 391320 w 1320743"/>
              <a:gd name="connsiteY65" fmla="*/ 2249891 h 2352335"/>
              <a:gd name="connsiteX66" fmla="*/ 388525 w 1320743"/>
              <a:gd name="connsiteY66" fmla="*/ 2184663 h 2352335"/>
              <a:gd name="connsiteX67" fmla="*/ 338648 w 1320743"/>
              <a:gd name="connsiteY67" fmla="*/ 2007415 h 2352335"/>
              <a:gd name="connsiteX68" fmla="*/ 347318 w 1320743"/>
              <a:gd name="connsiteY68" fmla="*/ 1925680 h 2352335"/>
              <a:gd name="connsiteX69" fmla="*/ 311990 w 1320743"/>
              <a:gd name="connsiteY69" fmla="*/ 1953460 h 2352335"/>
              <a:gd name="connsiteX70" fmla="*/ 283953 w 1320743"/>
              <a:gd name="connsiteY70" fmla="*/ 1971959 h 2352335"/>
              <a:gd name="connsiteX71" fmla="*/ 271107 w 1320743"/>
              <a:gd name="connsiteY71" fmla="*/ 2060921 h 2352335"/>
              <a:gd name="connsiteX72" fmla="*/ 265296 w 1320743"/>
              <a:gd name="connsiteY72" fmla="*/ 2194427 h 2352335"/>
              <a:gd name="connsiteX73" fmla="*/ 252385 w 1320743"/>
              <a:gd name="connsiteY73" fmla="*/ 2296846 h 2352335"/>
              <a:gd name="connsiteX74" fmla="*/ 185039 w 1320743"/>
              <a:gd name="connsiteY74" fmla="*/ 2309983 h 2352335"/>
              <a:gd name="connsiteX75" fmla="*/ 181312 w 1320743"/>
              <a:gd name="connsiteY75" fmla="*/ 2223012 h 2352335"/>
              <a:gd name="connsiteX76" fmla="*/ 208418 w 1320743"/>
              <a:gd name="connsiteY76" fmla="*/ 2182770 h 2352335"/>
              <a:gd name="connsiteX77" fmla="*/ 218952 w 1320743"/>
              <a:gd name="connsiteY77" fmla="*/ 2144520 h 2352335"/>
              <a:gd name="connsiteX78" fmla="*/ 226755 w 1320743"/>
              <a:gd name="connsiteY78" fmla="*/ 2027585 h 2352335"/>
              <a:gd name="connsiteX79" fmla="*/ 237545 w 1320743"/>
              <a:gd name="connsiteY79" fmla="*/ 1935508 h 2352335"/>
              <a:gd name="connsiteX80" fmla="*/ 285718 w 1320743"/>
              <a:gd name="connsiteY80" fmla="*/ 1818765 h 2352335"/>
              <a:gd name="connsiteX81" fmla="*/ 311764 w 1320743"/>
              <a:gd name="connsiteY81" fmla="*/ 1783695 h 2352335"/>
              <a:gd name="connsiteX82" fmla="*/ 304601 w 1320743"/>
              <a:gd name="connsiteY82" fmla="*/ 1766063 h 2352335"/>
              <a:gd name="connsiteX83" fmla="*/ 325605 w 1320743"/>
              <a:gd name="connsiteY83" fmla="*/ 1703019 h 2352335"/>
              <a:gd name="connsiteX84" fmla="*/ 336202 w 1320743"/>
              <a:gd name="connsiteY84" fmla="*/ 1651312 h 2352335"/>
              <a:gd name="connsiteX85" fmla="*/ 313913 w 1320743"/>
              <a:gd name="connsiteY85" fmla="*/ 1549761 h 2352335"/>
              <a:gd name="connsiteX86" fmla="*/ 330002 w 1320743"/>
              <a:gd name="connsiteY86" fmla="*/ 1431830 h 2352335"/>
              <a:gd name="connsiteX87" fmla="*/ 339668 w 1320743"/>
              <a:gd name="connsiteY87" fmla="*/ 1358380 h 2352335"/>
              <a:gd name="connsiteX88" fmla="*/ 329584 w 1320743"/>
              <a:gd name="connsiteY88" fmla="*/ 1302434 h 2352335"/>
              <a:gd name="connsiteX89" fmla="*/ 354826 w 1320743"/>
              <a:gd name="connsiteY89" fmla="*/ 1218707 h 2352335"/>
              <a:gd name="connsiteX90" fmla="*/ 358326 w 1320743"/>
              <a:gd name="connsiteY90" fmla="*/ 1135912 h 2352335"/>
              <a:gd name="connsiteX91" fmla="*/ 395709 w 1320743"/>
              <a:gd name="connsiteY91" fmla="*/ 1111247 h 2352335"/>
              <a:gd name="connsiteX92" fmla="*/ 378205 w 1320743"/>
              <a:gd name="connsiteY92" fmla="*/ 1091495 h 2352335"/>
              <a:gd name="connsiteX93" fmla="*/ 349300 w 1320743"/>
              <a:gd name="connsiteY93" fmla="*/ 1074795 h 2352335"/>
              <a:gd name="connsiteX94" fmla="*/ 289628 w 1320743"/>
              <a:gd name="connsiteY94" fmla="*/ 997910 h 2352335"/>
              <a:gd name="connsiteX95" fmla="*/ 249194 w 1320743"/>
              <a:gd name="connsiteY95" fmla="*/ 1011174 h 2352335"/>
              <a:gd name="connsiteX96" fmla="*/ 199414 w 1320743"/>
              <a:gd name="connsiteY96" fmla="*/ 1030605 h 2352335"/>
              <a:gd name="connsiteX97" fmla="*/ 148639 w 1320743"/>
              <a:gd name="connsiteY97" fmla="*/ 1041750 h 2352335"/>
              <a:gd name="connsiteX98" fmla="*/ 105089 w 1320743"/>
              <a:gd name="connsiteY98" fmla="*/ 1057069 h 2352335"/>
              <a:gd name="connsiteX99" fmla="*/ 71014 w 1320743"/>
              <a:gd name="connsiteY99" fmla="*/ 1039310 h 2352335"/>
              <a:gd name="connsiteX100" fmla="*/ 91825 w 1320743"/>
              <a:gd name="connsiteY100" fmla="*/ 1016636 h 2352335"/>
              <a:gd name="connsiteX101" fmla="*/ 141604 w 1320743"/>
              <a:gd name="connsiteY101" fmla="*/ 997205 h 2352335"/>
              <a:gd name="connsiteX102" fmla="*/ 171570 w 1320743"/>
              <a:gd name="connsiteY102" fmla="*/ 1008734 h 2352335"/>
              <a:gd name="connsiteX103" fmla="*/ 236925 w 1320743"/>
              <a:gd name="connsiteY103" fmla="*/ 979026 h 2352335"/>
              <a:gd name="connsiteX104" fmla="*/ 288761 w 1320743"/>
              <a:gd name="connsiteY104" fmla="*/ 962711 h 2352335"/>
              <a:gd name="connsiteX105" fmla="*/ 320844 w 1320743"/>
              <a:gd name="connsiteY105" fmla="*/ 963899 h 2352335"/>
              <a:gd name="connsiteX106" fmla="*/ 363142 w 1320743"/>
              <a:gd name="connsiteY106" fmla="*/ 994119 h 2352335"/>
              <a:gd name="connsiteX107" fmla="*/ 372551 w 1320743"/>
              <a:gd name="connsiteY107" fmla="*/ 974496 h 2352335"/>
              <a:gd name="connsiteX108" fmla="*/ 365582 w 1320743"/>
              <a:gd name="connsiteY108" fmla="*/ 916495 h 2352335"/>
              <a:gd name="connsiteX109" fmla="*/ 359671 w 1320743"/>
              <a:gd name="connsiteY109" fmla="*/ 853322 h 2352335"/>
              <a:gd name="connsiteX110" fmla="*/ 364103 w 1320743"/>
              <a:gd name="connsiteY110" fmla="*/ 792270 h 2352335"/>
              <a:gd name="connsiteX111" fmla="*/ 354886 w 1320743"/>
              <a:gd name="connsiteY111" fmla="*/ 771523 h 2352335"/>
              <a:gd name="connsiteX112" fmla="*/ 289978 w 1320743"/>
              <a:gd name="connsiteY112" fmla="*/ 707034 h 2352335"/>
              <a:gd name="connsiteX113" fmla="*/ 237532 w 1320743"/>
              <a:gd name="connsiteY113" fmla="*/ 634324 h 2352335"/>
              <a:gd name="connsiteX114" fmla="*/ 166202 w 1320743"/>
              <a:gd name="connsiteY114" fmla="*/ 614316 h 2352335"/>
              <a:gd name="connsiteX115" fmla="*/ 110512 w 1320743"/>
              <a:gd name="connsiteY115" fmla="*/ 570575 h 2352335"/>
              <a:gd name="connsiteX116" fmla="*/ 76629 w 1320743"/>
              <a:gd name="connsiteY116" fmla="*/ 512445 h 2352335"/>
              <a:gd name="connsiteX117" fmla="*/ 13329 w 1320743"/>
              <a:gd name="connsiteY117" fmla="*/ 545268 h 2352335"/>
              <a:gd name="connsiteX118" fmla="*/ 0 w 1320743"/>
              <a:gd name="connsiteY118" fmla="*/ 518291 h 2352335"/>
              <a:gd name="connsiteX119" fmla="*/ 6295 w 1320743"/>
              <a:gd name="connsiteY119" fmla="*/ 500723 h 2352335"/>
              <a:gd name="connsiteX120" fmla="*/ 52959 w 1320743"/>
              <a:gd name="connsiteY120" fmla="*/ 483348 h 2352335"/>
              <a:gd name="connsiteX121" fmla="*/ 80996 w 1320743"/>
              <a:gd name="connsiteY121" fmla="*/ 464849 h 2352335"/>
              <a:gd name="connsiteX122" fmla="*/ 120371 w 1320743"/>
              <a:gd name="connsiteY122" fmla="*/ 456755 h 2352335"/>
              <a:gd name="connsiteX123" fmla="*/ 166907 w 1320743"/>
              <a:gd name="connsiteY123" fmla="*/ 466293 h 2352335"/>
              <a:gd name="connsiteX124" fmla="*/ 203038 w 1320743"/>
              <a:gd name="connsiteY124" fmla="*/ 487169 h 2352335"/>
              <a:gd name="connsiteX125" fmla="*/ 264027 w 1320743"/>
              <a:gd name="connsiteY125" fmla="*/ 505056 h 2352335"/>
              <a:gd name="connsiteX126" fmla="*/ 279474 w 1320743"/>
              <a:gd name="connsiteY126" fmla="*/ 521692 h 2352335"/>
              <a:gd name="connsiteX127" fmla="*/ 309375 w 1320743"/>
              <a:gd name="connsiteY127" fmla="*/ 546679 h 2352335"/>
              <a:gd name="connsiteX128" fmla="*/ 356650 w 1320743"/>
              <a:gd name="connsiteY128" fmla="*/ 618329 h 2352335"/>
              <a:gd name="connsiteX129" fmla="*/ 367185 w 1320743"/>
              <a:gd name="connsiteY129" fmla="*/ 580079 h 2352335"/>
              <a:gd name="connsiteX130" fmla="*/ 365321 w 1320743"/>
              <a:gd name="connsiteY130" fmla="*/ 536593 h 2352335"/>
              <a:gd name="connsiteX131" fmla="*/ 372803 w 1320743"/>
              <a:gd name="connsiteY131" fmla="*/ 486942 h 2352335"/>
              <a:gd name="connsiteX132" fmla="*/ 375983 w 1320743"/>
              <a:gd name="connsiteY132" fmla="*/ 471430 h 2352335"/>
              <a:gd name="connsiteX133" fmla="*/ 366830 w 1320743"/>
              <a:gd name="connsiteY133" fmla="*/ 437226 h 2352335"/>
              <a:gd name="connsiteX134" fmla="*/ 345279 w 1320743"/>
              <a:gd name="connsiteY134" fmla="*/ 397788 h 2352335"/>
              <a:gd name="connsiteX135" fmla="*/ 332015 w 1320743"/>
              <a:gd name="connsiteY135" fmla="*/ 357354 h 2352335"/>
              <a:gd name="connsiteX136" fmla="*/ 357000 w 1320743"/>
              <a:gd name="connsiteY136" fmla="*/ 327453 h 2352335"/>
              <a:gd name="connsiteX137" fmla="*/ 384170 w 1320743"/>
              <a:gd name="connsiteY137" fmla="*/ 273755 h 2352335"/>
              <a:gd name="connsiteX138" fmla="*/ 414327 w 1320743"/>
              <a:gd name="connsiteY138" fmla="*/ 244915 h 2352335"/>
              <a:gd name="connsiteX139" fmla="*/ 452705 w 1320743"/>
              <a:gd name="connsiteY139" fmla="*/ 228535 h 2352335"/>
              <a:gd name="connsiteX140" fmla="*/ 470465 w 1320743"/>
              <a:gd name="connsiteY140" fmla="*/ 194460 h 2352335"/>
              <a:gd name="connsiteX141" fmla="*/ 509840 w 1320743"/>
              <a:gd name="connsiteY141" fmla="*/ 186366 h 2352335"/>
              <a:gd name="connsiteX142" fmla="*/ 459385 w 1320743"/>
              <a:gd name="connsiteY142" fmla="*/ 130227 h 2352335"/>
              <a:gd name="connsiteX143" fmla="*/ 400388 w 1320743"/>
              <a:gd name="connsiteY143" fmla="*/ 128911 h 2352335"/>
              <a:gd name="connsiteX144" fmla="*/ 346690 w 1320743"/>
              <a:gd name="connsiteY144" fmla="*/ 101742 h 2352335"/>
              <a:gd name="connsiteX145" fmla="*/ 321028 w 1320743"/>
              <a:gd name="connsiteY145" fmla="*/ 56073 h 2352335"/>
              <a:gd name="connsiteX146" fmla="*/ 353240 w 1320743"/>
              <a:gd name="connsiteY146" fmla="*/ 30347 h 2352335"/>
              <a:gd name="connsiteX147" fmla="*/ 393610 w 1320743"/>
              <a:gd name="connsiteY147" fmla="*/ 30539 h 2352335"/>
              <a:gd name="connsiteX148" fmla="*/ 423446 w 1320743"/>
              <a:gd name="connsiteY148" fmla="*/ 68983 h 2352335"/>
              <a:gd name="connsiteX149" fmla="*/ 438830 w 1320743"/>
              <a:gd name="connsiteY149" fmla="*/ 99075 h 2352335"/>
              <a:gd name="connsiteX150" fmla="*/ 457522 w 1320743"/>
              <a:gd name="connsiteY150" fmla="*/ 86742 h 2352335"/>
              <a:gd name="connsiteX151" fmla="*/ 500815 w 1320743"/>
              <a:gd name="connsiteY151" fmla="*/ 125249 h 2352335"/>
              <a:gd name="connsiteX152" fmla="*/ 561611 w 1320743"/>
              <a:gd name="connsiteY152" fmla="*/ 183507 h 2352335"/>
              <a:gd name="connsiteX153" fmla="*/ 638304 w 1320743"/>
              <a:gd name="connsiteY153" fmla="*/ 164205 h 2352335"/>
              <a:gd name="connsiteX154" fmla="*/ 705524 w 1320743"/>
              <a:gd name="connsiteY154" fmla="*/ 177983 h 2352335"/>
              <a:gd name="connsiteX155" fmla="*/ 769080 w 1320743"/>
              <a:gd name="connsiteY155" fmla="*/ 91331 h 2352335"/>
              <a:gd name="connsiteX156" fmla="*/ 831321 w 1320743"/>
              <a:gd name="connsiteY156" fmla="*/ 63678 h 2352335"/>
              <a:gd name="connsiteX157" fmla="*/ 879237 w 1320743"/>
              <a:gd name="connsiteY157" fmla="*/ 763 h 2352335"/>
              <a:gd name="connsiteX158" fmla="*/ 923719 w 1320743"/>
              <a:gd name="connsiteY158" fmla="*/ 7187 h 2352335"/>
              <a:gd name="connsiteX159" fmla="*/ 941094 w 1320743"/>
              <a:gd name="connsiteY159" fmla="*/ 53851 h 2352335"/>
              <a:gd name="connsiteX160" fmla="*/ 900531 w 1320743"/>
              <a:gd name="connsiteY160" fmla="*/ 94028 h 2352335"/>
              <a:gd name="connsiteX161" fmla="*/ 778233 w 1320743"/>
              <a:gd name="connsiteY161" fmla="*/ 125535 h 2352335"/>
              <a:gd name="connsiteX162" fmla="*/ 734493 w 1320743"/>
              <a:gd name="connsiteY162" fmla="*/ 181225 h 2352335"/>
              <a:gd name="connsiteX163" fmla="*/ 820275 w 1320743"/>
              <a:gd name="connsiteY163" fmla="*/ 209583 h 2352335"/>
              <a:gd name="connsiteX164" fmla="*/ 826313 w 1320743"/>
              <a:gd name="connsiteY164" fmla="*/ 245842 h 2352335"/>
              <a:gd name="connsiteX165" fmla="*/ 845999 w 1320743"/>
              <a:gd name="connsiteY165" fmla="*/ 241795 h 2352335"/>
              <a:gd name="connsiteX166" fmla="*/ 876960 w 1320743"/>
              <a:gd name="connsiteY166" fmla="*/ 261611 h 2352335"/>
              <a:gd name="connsiteX167" fmla="*/ 903681 w 1320743"/>
              <a:gd name="connsiteY167" fmla="*/ 302109 h 2352335"/>
              <a:gd name="connsiteX168" fmla="*/ 911839 w 1320743"/>
              <a:gd name="connsiteY168" fmla="*/ 328025 h 2352335"/>
              <a:gd name="connsiteX169" fmla="*/ 920992 w 1320743"/>
              <a:gd name="connsiteY169" fmla="*/ 362230 h 2352335"/>
              <a:gd name="connsiteX170" fmla="*/ 916753 w 1320743"/>
              <a:gd name="connsiteY170" fmla="*/ 382913 h 2352335"/>
              <a:gd name="connsiteX171" fmla="*/ 929021 w 1320743"/>
              <a:gd name="connsiteY171" fmla="*/ 415061 h 2352335"/>
              <a:gd name="connsiteX172" fmla="*/ 913125 w 1320743"/>
              <a:gd name="connsiteY172" fmla="*/ 492621 h 2352335"/>
              <a:gd name="connsiteX173" fmla="*/ 890194 w 1320743"/>
              <a:gd name="connsiteY173" fmla="*/ 525637 h 2352335"/>
              <a:gd name="connsiteX174" fmla="*/ 903394 w 1320743"/>
              <a:gd name="connsiteY174" fmla="*/ 579527 h 2352335"/>
              <a:gd name="connsiteX175" fmla="*/ 916723 w 1320743"/>
              <a:gd name="connsiteY175" fmla="*/ 606505 h 2352335"/>
              <a:gd name="connsiteX176" fmla="*/ 957221 w 1320743"/>
              <a:gd name="connsiteY176" fmla="*/ 579784 h 2352335"/>
              <a:gd name="connsiteX177" fmla="*/ 994668 w 1320743"/>
              <a:gd name="connsiteY177" fmla="*/ 541661 h 2352335"/>
              <a:gd name="connsiteX178" fmla="*/ 1050742 w 1320743"/>
              <a:gd name="connsiteY178" fmla="*/ 504663 h 2352335"/>
              <a:gd name="connsiteX179" fmla="*/ 1069434 w 1320743"/>
              <a:gd name="connsiteY179" fmla="*/ 492331 h 2352335"/>
              <a:gd name="connsiteX180" fmla="*/ 1120210 w 1320743"/>
              <a:gd name="connsiteY180" fmla="*/ 481185 h 2352335"/>
              <a:gd name="connsiteX181" fmla="*/ 1151234 w 1320743"/>
              <a:gd name="connsiteY181" fmla="*/ 487544 h 2352335"/>
              <a:gd name="connsiteX182" fmla="*/ 1175032 w 1320743"/>
              <a:gd name="connsiteY182" fmla="*/ 489728 h 2352335"/>
              <a:gd name="connsiteX183" fmla="*/ 1253652 w 1320743"/>
              <a:gd name="connsiteY183" fmla="*/ 500454 h 235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320743" h="2352335">
                <a:moveTo>
                  <a:pt x="1320743" y="541145"/>
                </a:moveTo>
                <a:lnTo>
                  <a:pt x="1280245" y="567866"/>
                </a:lnTo>
                <a:lnTo>
                  <a:pt x="1234704" y="566613"/>
                </a:lnTo>
                <a:lnTo>
                  <a:pt x="1157144" y="550717"/>
                </a:lnTo>
                <a:lnTo>
                  <a:pt x="1132093" y="594074"/>
                </a:lnTo>
                <a:lnTo>
                  <a:pt x="1063558" y="639294"/>
                </a:lnTo>
                <a:lnTo>
                  <a:pt x="1019881" y="681527"/>
                </a:lnTo>
                <a:lnTo>
                  <a:pt x="976075" y="750673"/>
                </a:lnTo>
                <a:lnTo>
                  <a:pt x="928286" y="786676"/>
                </a:lnTo>
                <a:lnTo>
                  <a:pt x="938564" y="802252"/>
                </a:lnTo>
                <a:lnTo>
                  <a:pt x="914317" y="894266"/>
                </a:lnTo>
                <a:lnTo>
                  <a:pt x="908633" y="1000858"/>
                </a:lnTo>
                <a:lnTo>
                  <a:pt x="959473" y="976257"/>
                </a:lnTo>
                <a:lnTo>
                  <a:pt x="973925" y="984607"/>
                </a:lnTo>
                <a:lnTo>
                  <a:pt x="997724" y="986791"/>
                </a:lnTo>
                <a:lnTo>
                  <a:pt x="1020526" y="980688"/>
                </a:lnTo>
                <a:lnTo>
                  <a:pt x="1057781" y="982936"/>
                </a:lnTo>
                <a:lnTo>
                  <a:pt x="1096095" y="980013"/>
                </a:lnTo>
                <a:lnTo>
                  <a:pt x="1117838" y="979082"/>
                </a:lnTo>
                <a:lnTo>
                  <a:pt x="1133350" y="982261"/>
                </a:lnTo>
                <a:lnTo>
                  <a:pt x="1156088" y="989616"/>
                </a:lnTo>
                <a:lnTo>
                  <a:pt x="1168357" y="1021763"/>
                </a:lnTo>
                <a:lnTo>
                  <a:pt x="1149665" y="1034097"/>
                </a:lnTo>
                <a:lnTo>
                  <a:pt x="1102005" y="1043186"/>
                </a:lnTo>
                <a:lnTo>
                  <a:pt x="1031606" y="1044921"/>
                </a:lnTo>
                <a:lnTo>
                  <a:pt x="967439" y="1042545"/>
                </a:lnTo>
                <a:lnTo>
                  <a:pt x="864636" y="1110375"/>
                </a:lnTo>
                <a:lnTo>
                  <a:pt x="900639" y="1158164"/>
                </a:lnTo>
                <a:lnTo>
                  <a:pt x="913710" y="1238967"/>
                </a:lnTo>
                <a:lnTo>
                  <a:pt x="917565" y="1299024"/>
                </a:lnTo>
                <a:lnTo>
                  <a:pt x="947081" y="1404750"/>
                </a:lnTo>
                <a:lnTo>
                  <a:pt x="934107" y="1520625"/>
                </a:lnTo>
                <a:lnTo>
                  <a:pt x="926432" y="1610647"/>
                </a:lnTo>
                <a:lnTo>
                  <a:pt x="936261" y="1720420"/>
                </a:lnTo>
                <a:lnTo>
                  <a:pt x="924539" y="1790753"/>
                </a:lnTo>
                <a:lnTo>
                  <a:pt x="943970" y="1840533"/>
                </a:lnTo>
                <a:lnTo>
                  <a:pt x="951999" y="1893365"/>
                </a:lnTo>
                <a:lnTo>
                  <a:pt x="1011608" y="1983707"/>
                </a:lnTo>
                <a:lnTo>
                  <a:pt x="1016586" y="2025136"/>
                </a:lnTo>
                <a:lnTo>
                  <a:pt x="1017517" y="2046879"/>
                </a:lnTo>
                <a:lnTo>
                  <a:pt x="1019381" y="2090364"/>
                </a:lnTo>
                <a:lnTo>
                  <a:pt x="1027538" y="2116282"/>
                </a:lnTo>
                <a:lnTo>
                  <a:pt x="1026222" y="2175279"/>
                </a:lnTo>
                <a:lnTo>
                  <a:pt x="1039358" y="2242627"/>
                </a:lnTo>
                <a:lnTo>
                  <a:pt x="1053426" y="2331716"/>
                </a:lnTo>
                <a:lnTo>
                  <a:pt x="1035730" y="2352335"/>
                </a:lnTo>
                <a:lnTo>
                  <a:pt x="1015175" y="2321182"/>
                </a:lnTo>
                <a:lnTo>
                  <a:pt x="1003967" y="2283864"/>
                </a:lnTo>
                <a:lnTo>
                  <a:pt x="987716" y="2218572"/>
                </a:lnTo>
                <a:lnTo>
                  <a:pt x="942496" y="2150036"/>
                </a:lnTo>
                <a:lnTo>
                  <a:pt x="962503" y="2078706"/>
                </a:lnTo>
                <a:lnTo>
                  <a:pt x="975157" y="2030114"/>
                </a:lnTo>
                <a:lnTo>
                  <a:pt x="938094" y="1987497"/>
                </a:lnTo>
                <a:lnTo>
                  <a:pt x="889566" y="1961387"/>
                </a:lnTo>
                <a:lnTo>
                  <a:pt x="890306" y="2023500"/>
                </a:lnTo>
                <a:lnTo>
                  <a:pt x="898270" y="2089787"/>
                </a:lnTo>
                <a:lnTo>
                  <a:pt x="889729" y="2144609"/>
                </a:lnTo>
                <a:lnTo>
                  <a:pt x="849038" y="2211700"/>
                </a:lnTo>
                <a:lnTo>
                  <a:pt x="832146" y="2280975"/>
                </a:lnTo>
                <a:lnTo>
                  <a:pt x="783234" y="2335605"/>
                </a:lnTo>
                <a:lnTo>
                  <a:pt x="747038" y="2328187"/>
                </a:lnTo>
                <a:lnTo>
                  <a:pt x="685922" y="2337211"/>
                </a:lnTo>
                <a:lnTo>
                  <a:pt x="574158" y="2330468"/>
                </a:lnTo>
                <a:lnTo>
                  <a:pt x="486192" y="2325909"/>
                </a:lnTo>
                <a:lnTo>
                  <a:pt x="415921" y="2300731"/>
                </a:lnTo>
                <a:lnTo>
                  <a:pt x="391320" y="2249891"/>
                </a:lnTo>
                <a:lnTo>
                  <a:pt x="388525" y="2184663"/>
                </a:lnTo>
                <a:lnTo>
                  <a:pt x="338648" y="2007415"/>
                </a:lnTo>
                <a:lnTo>
                  <a:pt x="347318" y="1925680"/>
                </a:lnTo>
                <a:lnTo>
                  <a:pt x="311990" y="1953460"/>
                </a:lnTo>
                <a:lnTo>
                  <a:pt x="283953" y="1971959"/>
                </a:lnTo>
                <a:lnTo>
                  <a:pt x="271107" y="2060921"/>
                </a:lnTo>
                <a:lnTo>
                  <a:pt x="265296" y="2194427"/>
                </a:lnTo>
                <a:lnTo>
                  <a:pt x="252385" y="2296846"/>
                </a:lnTo>
                <a:lnTo>
                  <a:pt x="185039" y="2309983"/>
                </a:lnTo>
                <a:lnTo>
                  <a:pt x="181312" y="2223012"/>
                </a:lnTo>
                <a:lnTo>
                  <a:pt x="208418" y="2182770"/>
                </a:lnTo>
                <a:lnTo>
                  <a:pt x="218952" y="2144520"/>
                </a:lnTo>
                <a:lnTo>
                  <a:pt x="226755" y="2027585"/>
                </a:lnTo>
                <a:lnTo>
                  <a:pt x="237545" y="1935508"/>
                </a:lnTo>
                <a:lnTo>
                  <a:pt x="285718" y="1818765"/>
                </a:lnTo>
                <a:lnTo>
                  <a:pt x="311764" y="1783695"/>
                </a:lnTo>
                <a:lnTo>
                  <a:pt x="304601" y="1766063"/>
                </a:lnTo>
                <a:lnTo>
                  <a:pt x="325605" y="1703019"/>
                </a:lnTo>
                <a:lnTo>
                  <a:pt x="336202" y="1651312"/>
                </a:lnTo>
                <a:lnTo>
                  <a:pt x="313913" y="1549761"/>
                </a:lnTo>
                <a:lnTo>
                  <a:pt x="330002" y="1431830"/>
                </a:lnTo>
                <a:lnTo>
                  <a:pt x="339668" y="1358380"/>
                </a:lnTo>
                <a:lnTo>
                  <a:pt x="329584" y="1302434"/>
                </a:lnTo>
                <a:lnTo>
                  <a:pt x="354826" y="1218707"/>
                </a:lnTo>
                <a:lnTo>
                  <a:pt x="358326" y="1135912"/>
                </a:lnTo>
                <a:lnTo>
                  <a:pt x="395709" y="1111247"/>
                </a:lnTo>
                <a:lnTo>
                  <a:pt x="378205" y="1091495"/>
                </a:lnTo>
                <a:lnTo>
                  <a:pt x="349300" y="1074795"/>
                </a:lnTo>
                <a:lnTo>
                  <a:pt x="289628" y="997910"/>
                </a:lnTo>
                <a:lnTo>
                  <a:pt x="249194" y="1011174"/>
                </a:lnTo>
                <a:lnTo>
                  <a:pt x="199414" y="1030605"/>
                </a:lnTo>
                <a:lnTo>
                  <a:pt x="148639" y="1041750"/>
                </a:lnTo>
                <a:lnTo>
                  <a:pt x="105089" y="1057069"/>
                </a:lnTo>
                <a:lnTo>
                  <a:pt x="71014" y="1039310"/>
                </a:lnTo>
                <a:lnTo>
                  <a:pt x="91825" y="1016636"/>
                </a:lnTo>
                <a:lnTo>
                  <a:pt x="141604" y="997205"/>
                </a:lnTo>
                <a:lnTo>
                  <a:pt x="171570" y="1008734"/>
                </a:lnTo>
                <a:lnTo>
                  <a:pt x="236925" y="979026"/>
                </a:lnTo>
                <a:lnTo>
                  <a:pt x="288761" y="962711"/>
                </a:lnTo>
                <a:lnTo>
                  <a:pt x="320844" y="963899"/>
                </a:lnTo>
                <a:lnTo>
                  <a:pt x="363142" y="994119"/>
                </a:lnTo>
                <a:lnTo>
                  <a:pt x="372551" y="974496"/>
                </a:lnTo>
                <a:lnTo>
                  <a:pt x="365582" y="916495"/>
                </a:lnTo>
                <a:lnTo>
                  <a:pt x="359671" y="853322"/>
                </a:lnTo>
                <a:lnTo>
                  <a:pt x="364103" y="792270"/>
                </a:lnTo>
                <a:lnTo>
                  <a:pt x="354886" y="771523"/>
                </a:lnTo>
                <a:lnTo>
                  <a:pt x="289978" y="707034"/>
                </a:lnTo>
                <a:lnTo>
                  <a:pt x="237532" y="634324"/>
                </a:lnTo>
                <a:lnTo>
                  <a:pt x="166202" y="614316"/>
                </a:lnTo>
                <a:lnTo>
                  <a:pt x="110512" y="570575"/>
                </a:lnTo>
                <a:lnTo>
                  <a:pt x="76629" y="512445"/>
                </a:lnTo>
                <a:lnTo>
                  <a:pt x="13329" y="545268"/>
                </a:lnTo>
                <a:lnTo>
                  <a:pt x="0" y="518291"/>
                </a:lnTo>
                <a:lnTo>
                  <a:pt x="6295" y="500723"/>
                </a:lnTo>
                <a:lnTo>
                  <a:pt x="52959" y="483348"/>
                </a:lnTo>
                <a:lnTo>
                  <a:pt x="80996" y="464849"/>
                </a:lnTo>
                <a:lnTo>
                  <a:pt x="120371" y="456755"/>
                </a:lnTo>
                <a:lnTo>
                  <a:pt x="166907" y="466293"/>
                </a:lnTo>
                <a:lnTo>
                  <a:pt x="203038" y="487169"/>
                </a:lnTo>
                <a:lnTo>
                  <a:pt x="264027" y="505056"/>
                </a:lnTo>
                <a:lnTo>
                  <a:pt x="279474" y="521692"/>
                </a:lnTo>
                <a:lnTo>
                  <a:pt x="309375" y="546679"/>
                </a:lnTo>
                <a:lnTo>
                  <a:pt x="356650" y="618329"/>
                </a:lnTo>
                <a:lnTo>
                  <a:pt x="367185" y="580079"/>
                </a:lnTo>
                <a:lnTo>
                  <a:pt x="365321" y="536593"/>
                </a:lnTo>
                <a:lnTo>
                  <a:pt x="372803" y="486942"/>
                </a:lnTo>
                <a:lnTo>
                  <a:pt x="375983" y="471430"/>
                </a:lnTo>
                <a:lnTo>
                  <a:pt x="366830" y="437226"/>
                </a:lnTo>
                <a:lnTo>
                  <a:pt x="345279" y="397788"/>
                </a:lnTo>
                <a:lnTo>
                  <a:pt x="332015" y="357354"/>
                </a:lnTo>
                <a:lnTo>
                  <a:pt x="357000" y="327453"/>
                </a:lnTo>
                <a:lnTo>
                  <a:pt x="384170" y="273755"/>
                </a:lnTo>
                <a:lnTo>
                  <a:pt x="414327" y="244915"/>
                </a:lnTo>
                <a:lnTo>
                  <a:pt x="452705" y="228535"/>
                </a:lnTo>
                <a:lnTo>
                  <a:pt x="470465" y="194460"/>
                </a:lnTo>
                <a:lnTo>
                  <a:pt x="509840" y="186366"/>
                </a:lnTo>
                <a:lnTo>
                  <a:pt x="459385" y="130227"/>
                </a:lnTo>
                <a:lnTo>
                  <a:pt x="400388" y="128911"/>
                </a:lnTo>
                <a:lnTo>
                  <a:pt x="346690" y="101742"/>
                </a:lnTo>
                <a:lnTo>
                  <a:pt x="321028" y="56073"/>
                </a:lnTo>
                <a:lnTo>
                  <a:pt x="353240" y="30347"/>
                </a:lnTo>
                <a:lnTo>
                  <a:pt x="393610" y="30539"/>
                </a:lnTo>
                <a:lnTo>
                  <a:pt x="423446" y="68983"/>
                </a:lnTo>
                <a:lnTo>
                  <a:pt x="438830" y="99075"/>
                </a:lnTo>
                <a:lnTo>
                  <a:pt x="457522" y="86742"/>
                </a:lnTo>
                <a:lnTo>
                  <a:pt x="500815" y="125249"/>
                </a:lnTo>
                <a:lnTo>
                  <a:pt x="561611" y="183507"/>
                </a:lnTo>
                <a:lnTo>
                  <a:pt x="638304" y="164205"/>
                </a:lnTo>
                <a:cubicBezTo>
                  <a:pt x="637655" y="164633"/>
                  <a:pt x="695450" y="192081"/>
                  <a:pt x="705524" y="177983"/>
                </a:cubicBezTo>
                <a:cubicBezTo>
                  <a:pt x="706394" y="176477"/>
                  <a:pt x="758011" y="97144"/>
                  <a:pt x="769080" y="91331"/>
                </a:cubicBezTo>
                <a:cubicBezTo>
                  <a:pt x="768445" y="88955"/>
                  <a:pt x="823843" y="76064"/>
                  <a:pt x="831321" y="63678"/>
                </a:cubicBezTo>
                <a:cubicBezTo>
                  <a:pt x="833917" y="61965"/>
                  <a:pt x="869747" y="1063"/>
                  <a:pt x="879237" y="763"/>
                </a:cubicBezTo>
                <a:cubicBezTo>
                  <a:pt x="876875" y="-1405"/>
                  <a:pt x="922712" y="1144"/>
                  <a:pt x="923719" y="7187"/>
                </a:cubicBezTo>
                <a:cubicBezTo>
                  <a:pt x="921771" y="8471"/>
                  <a:pt x="949412" y="46127"/>
                  <a:pt x="941094" y="53851"/>
                </a:cubicBezTo>
                <a:cubicBezTo>
                  <a:pt x="939588" y="52982"/>
                  <a:pt x="922118" y="89474"/>
                  <a:pt x="900531" y="94028"/>
                </a:cubicBezTo>
                <a:cubicBezTo>
                  <a:pt x="899881" y="94457"/>
                  <a:pt x="786043" y="115911"/>
                  <a:pt x="778233" y="125535"/>
                </a:cubicBezTo>
                <a:cubicBezTo>
                  <a:pt x="776715" y="127469"/>
                  <a:pt x="721411" y="174952"/>
                  <a:pt x="734493" y="181225"/>
                </a:cubicBezTo>
                <a:cubicBezTo>
                  <a:pt x="735142" y="180798"/>
                  <a:pt x="818749" y="203883"/>
                  <a:pt x="820275" y="209583"/>
                </a:cubicBezTo>
                <a:lnTo>
                  <a:pt x="826313" y="245842"/>
                </a:lnTo>
                <a:lnTo>
                  <a:pt x="845999" y="241795"/>
                </a:lnTo>
                <a:lnTo>
                  <a:pt x="876960" y="261611"/>
                </a:lnTo>
                <a:lnTo>
                  <a:pt x="903681" y="302109"/>
                </a:lnTo>
                <a:lnTo>
                  <a:pt x="911839" y="328025"/>
                </a:lnTo>
                <a:lnTo>
                  <a:pt x="920992" y="362230"/>
                </a:lnTo>
                <a:lnTo>
                  <a:pt x="916753" y="382913"/>
                </a:lnTo>
                <a:lnTo>
                  <a:pt x="929021" y="415061"/>
                </a:lnTo>
                <a:lnTo>
                  <a:pt x="913125" y="492621"/>
                </a:lnTo>
                <a:lnTo>
                  <a:pt x="890194" y="525637"/>
                </a:lnTo>
                <a:lnTo>
                  <a:pt x="903394" y="579527"/>
                </a:lnTo>
                <a:lnTo>
                  <a:pt x="916723" y="606505"/>
                </a:lnTo>
                <a:lnTo>
                  <a:pt x="957221" y="579784"/>
                </a:lnTo>
                <a:lnTo>
                  <a:pt x="994668" y="541661"/>
                </a:lnTo>
                <a:lnTo>
                  <a:pt x="1050742" y="504663"/>
                </a:lnTo>
                <a:lnTo>
                  <a:pt x="1069434" y="492331"/>
                </a:lnTo>
                <a:lnTo>
                  <a:pt x="1120210" y="481185"/>
                </a:lnTo>
                <a:lnTo>
                  <a:pt x="1151234" y="487544"/>
                </a:lnTo>
                <a:lnTo>
                  <a:pt x="1175032" y="489728"/>
                </a:lnTo>
                <a:lnTo>
                  <a:pt x="1253652" y="500454"/>
                </a:lnTo>
                <a:close/>
              </a:path>
            </a:pathLst>
          </a:custGeom>
        </p:spPr>
      </p:pic>
      <p:pic>
        <p:nvPicPr>
          <p:cNvPr id="16" name="図 15">
            <a:extLst>
              <a:ext uri="{FF2B5EF4-FFF2-40B4-BE49-F238E27FC236}">
                <a16:creationId xmlns:a16="http://schemas.microsoft.com/office/drawing/2014/main" id="{FEFDB0A2-508E-1D4B-CFE2-07AC6F4B199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15464963">
            <a:off x="3851862" y="4230368"/>
            <a:ext cx="595339" cy="1060340"/>
          </a:xfrm>
          <a:custGeom>
            <a:avLst/>
            <a:gdLst>
              <a:gd name="connsiteX0" fmla="*/ 1320743 w 1320743"/>
              <a:gd name="connsiteY0" fmla="*/ 541145 h 2352335"/>
              <a:gd name="connsiteX1" fmla="*/ 1280245 w 1320743"/>
              <a:gd name="connsiteY1" fmla="*/ 567866 h 2352335"/>
              <a:gd name="connsiteX2" fmla="*/ 1234704 w 1320743"/>
              <a:gd name="connsiteY2" fmla="*/ 566613 h 2352335"/>
              <a:gd name="connsiteX3" fmla="*/ 1157144 w 1320743"/>
              <a:gd name="connsiteY3" fmla="*/ 550717 h 2352335"/>
              <a:gd name="connsiteX4" fmla="*/ 1132093 w 1320743"/>
              <a:gd name="connsiteY4" fmla="*/ 594074 h 2352335"/>
              <a:gd name="connsiteX5" fmla="*/ 1063558 w 1320743"/>
              <a:gd name="connsiteY5" fmla="*/ 639294 h 2352335"/>
              <a:gd name="connsiteX6" fmla="*/ 1019881 w 1320743"/>
              <a:gd name="connsiteY6" fmla="*/ 681527 h 2352335"/>
              <a:gd name="connsiteX7" fmla="*/ 976075 w 1320743"/>
              <a:gd name="connsiteY7" fmla="*/ 750673 h 2352335"/>
              <a:gd name="connsiteX8" fmla="*/ 928286 w 1320743"/>
              <a:gd name="connsiteY8" fmla="*/ 786676 h 2352335"/>
              <a:gd name="connsiteX9" fmla="*/ 938564 w 1320743"/>
              <a:gd name="connsiteY9" fmla="*/ 802252 h 2352335"/>
              <a:gd name="connsiteX10" fmla="*/ 914317 w 1320743"/>
              <a:gd name="connsiteY10" fmla="*/ 894266 h 2352335"/>
              <a:gd name="connsiteX11" fmla="*/ 908633 w 1320743"/>
              <a:gd name="connsiteY11" fmla="*/ 1000858 h 2352335"/>
              <a:gd name="connsiteX12" fmla="*/ 959473 w 1320743"/>
              <a:gd name="connsiteY12" fmla="*/ 976257 h 2352335"/>
              <a:gd name="connsiteX13" fmla="*/ 973925 w 1320743"/>
              <a:gd name="connsiteY13" fmla="*/ 984607 h 2352335"/>
              <a:gd name="connsiteX14" fmla="*/ 997724 w 1320743"/>
              <a:gd name="connsiteY14" fmla="*/ 986791 h 2352335"/>
              <a:gd name="connsiteX15" fmla="*/ 1020526 w 1320743"/>
              <a:gd name="connsiteY15" fmla="*/ 980688 h 2352335"/>
              <a:gd name="connsiteX16" fmla="*/ 1057781 w 1320743"/>
              <a:gd name="connsiteY16" fmla="*/ 982936 h 2352335"/>
              <a:gd name="connsiteX17" fmla="*/ 1096095 w 1320743"/>
              <a:gd name="connsiteY17" fmla="*/ 980013 h 2352335"/>
              <a:gd name="connsiteX18" fmla="*/ 1117838 w 1320743"/>
              <a:gd name="connsiteY18" fmla="*/ 979082 h 2352335"/>
              <a:gd name="connsiteX19" fmla="*/ 1133350 w 1320743"/>
              <a:gd name="connsiteY19" fmla="*/ 982261 h 2352335"/>
              <a:gd name="connsiteX20" fmla="*/ 1156088 w 1320743"/>
              <a:gd name="connsiteY20" fmla="*/ 989616 h 2352335"/>
              <a:gd name="connsiteX21" fmla="*/ 1168357 w 1320743"/>
              <a:gd name="connsiteY21" fmla="*/ 1021763 h 2352335"/>
              <a:gd name="connsiteX22" fmla="*/ 1149665 w 1320743"/>
              <a:gd name="connsiteY22" fmla="*/ 1034097 h 2352335"/>
              <a:gd name="connsiteX23" fmla="*/ 1102005 w 1320743"/>
              <a:gd name="connsiteY23" fmla="*/ 1043186 h 2352335"/>
              <a:gd name="connsiteX24" fmla="*/ 1031606 w 1320743"/>
              <a:gd name="connsiteY24" fmla="*/ 1044921 h 2352335"/>
              <a:gd name="connsiteX25" fmla="*/ 967439 w 1320743"/>
              <a:gd name="connsiteY25" fmla="*/ 1042545 h 2352335"/>
              <a:gd name="connsiteX26" fmla="*/ 864636 w 1320743"/>
              <a:gd name="connsiteY26" fmla="*/ 1110375 h 2352335"/>
              <a:gd name="connsiteX27" fmla="*/ 900639 w 1320743"/>
              <a:gd name="connsiteY27" fmla="*/ 1158164 h 2352335"/>
              <a:gd name="connsiteX28" fmla="*/ 913710 w 1320743"/>
              <a:gd name="connsiteY28" fmla="*/ 1238967 h 2352335"/>
              <a:gd name="connsiteX29" fmla="*/ 917565 w 1320743"/>
              <a:gd name="connsiteY29" fmla="*/ 1299024 h 2352335"/>
              <a:gd name="connsiteX30" fmla="*/ 947081 w 1320743"/>
              <a:gd name="connsiteY30" fmla="*/ 1404750 h 2352335"/>
              <a:gd name="connsiteX31" fmla="*/ 934107 w 1320743"/>
              <a:gd name="connsiteY31" fmla="*/ 1520625 h 2352335"/>
              <a:gd name="connsiteX32" fmla="*/ 926432 w 1320743"/>
              <a:gd name="connsiteY32" fmla="*/ 1610647 h 2352335"/>
              <a:gd name="connsiteX33" fmla="*/ 936261 w 1320743"/>
              <a:gd name="connsiteY33" fmla="*/ 1720420 h 2352335"/>
              <a:gd name="connsiteX34" fmla="*/ 924539 w 1320743"/>
              <a:gd name="connsiteY34" fmla="*/ 1790753 h 2352335"/>
              <a:gd name="connsiteX35" fmla="*/ 943970 w 1320743"/>
              <a:gd name="connsiteY35" fmla="*/ 1840533 h 2352335"/>
              <a:gd name="connsiteX36" fmla="*/ 951999 w 1320743"/>
              <a:gd name="connsiteY36" fmla="*/ 1893365 h 2352335"/>
              <a:gd name="connsiteX37" fmla="*/ 1011608 w 1320743"/>
              <a:gd name="connsiteY37" fmla="*/ 1983707 h 2352335"/>
              <a:gd name="connsiteX38" fmla="*/ 1016586 w 1320743"/>
              <a:gd name="connsiteY38" fmla="*/ 2025136 h 2352335"/>
              <a:gd name="connsiteX39" fmla="*/ 1017517 w 1320743"/>
              <a:gd name="connsiteY39" fmla="*/ 2046879 h 2352335"/>
              <a:gd name="connsiteX40" fmla="*/ 1019381 w 1320743"/>
              <a:gd name="connsiteY40" fmla="*/ 2090364 h 2352335"/>
              <a:gd name="connsiteX41" fmla="*/ 1027538 w 1320743"/>
              <a:gd name="connsiteY41" fmla="*/ 2116282 h 2352335"/>
              <a:gd name="connsiteX42" fmla="*/ 1026222 w 1320743"/>
              <a:gd name="connsiteY42" fmla="*/ 2175279 h 2352335"/>
              <a:gd name="connsiteX43" fmla="*/ 1039358 w 1320743"/>
              <a:gd name="connsiteY43" fmla="*/ 2242627 h 2352335"/>
              <a:gd name="connsiteX44" fmla="*/ 1053426 w 1320743"/>
              <a:gd name="connsiteY44" fmla="*/ 2331716 h 2352335"/>
              <a:gd name="connsiteX45" fmla="*/ 1035730 w 1320743"/>
              <a:gd name="connsiteY45" fmla="*/ 2352335 h 2352335"/>
              <a:gd name="connsiteX46" fmla="*/ 1015175 w 1320743"/>
              <a:gd name="connsiteY46" fmla="*/ 2321182 h 2352335"/>
              <a:gd name="connsiteX47" fmla="*/ 1003967 w 1320743"/>
              <a:gd name="connsiteY47" fmla="*/ 2283864 h 2352335"/>
              <a:gd name="connsiteX48" fmla="*/ 987716 w 1320743"/>
              <a:gd name="connsiteY48" fmla="*/ 2218572 h 2352335"/>
              <a:gd name="connsiteX49" fmla="*/ 942496 w 1320743"/>
              <a:gd name="connsiteY49" fmla="*/ 2150036 h 2352335"/>
              <a:gd name="connsiteX50" fmla="*/ 962503 w 1320743"/>
              <a:gd name="connsiteY50" fmla="*/ 2078706 h 2352335"/>
              <a:gd name="connsiteX51" fmla="*/ 975157 w 1320743"/>
              <a:gd name="connsiteY51" fmla="*/ 2030114 h 2352335"/>
              <a:gd name="connsiteX52" fmla="*/ 938094 w 1320743"/>
              <a:gd name="connsiteY52" fmla="*/ 1987497 h 2352335"/>
              <a:gd name="connsiteX53" fmla="*/ 889566 w 1320743"/>
              <a:gd name="connsiteY53" fmla="*/ 1961387 h 2352335"/>
              <a:gd name="connsiteX54" fmla="*/ 890306 w 1320743"/>
              <a:gd name="connsiteY54" fmla="*/ 2023500 h 2352335"/>
              <a:gd name="connsiteX55" fmla="*/ 898270 w 1320743"/>
              <a:gd name="connsiteY55" fmla="*/ 2089787 h 2352335"/>
              <a:gd name="connsiteX56" fmla="*/ 889729 w 1320743"/>
              <a:gd name="connsiteY56" fmla="*/ 2144609 h 2352335"/>
              <a:gd name="connsiteX57" fmla="*/ 849038 w 1320743"/>
              <a:gd name="connsiteY57" fmla="*/ 2211700 h 2352335"/>
              <a:gd name="connsiteX58" fmla="*/ 832146 w 1320743"/>
              <a:gd name="connsiteY58" fmla="*/ 2280975 h 2352335"/>
              <a:gd name="connsiteX59" fmla="*/ 783234 w 1320743"/>
              <a:gd name="connsiteY59" fmla="*/ 2335605 h 2352335"/>
              <a:gd name="connsiteX60" fmla="*/ 747038 w 1320743"/>
              <a:gd name="connsiteY60" fmla="*/ 2328187 h 2352335"/>
              <a:gd name="connsiteX61" fmla="*/ 685922 w 1320743"/>
              <a:gd name="connsiteY61" fmla="*/ 2337211 h 2352335"/>
              <a:gd name="connsiteX62" fmla="*/ 574158 w 1320743"/>
              <a:gd name="connsiteY62" fmla="*/ 2330468 h 2352335"/>
              <a:gd name="connsiteX63" fmla="*/ 486192 w 1320743"/>
              <a:gd name="connsiteY63" fmla="*/ 2325909 h 2352335"/>
              <a:gd name="connsiteX64" fmla="*/ 415921 w 1320743"/>
              <a:gd name="connsiteY64" fmla="*/ 2300731 h 2352335"/>
              <a:gd name="connsiteX65" fmla="*/ 391320 w 1320743"/>
              <a:gd name="connsiteY65" fmla="*/ 2249891 h 2352335"/>
              <a:gd name="connsiteX66" fmla="*/ 388525 w 1320743"/>
              <a:gd name="connsiteY66" fmla="*/ 2184663 h 2352335"/>
              <a:gd name="connsiteX67" fmla="*/ 338648 w 1320743"/>
              <a:gd name="connsiteY67" fmla="*/ 2007415 h 2352335"/>
              <a:gd name="connsiteX68" fmla="*/ 347318 w 1320743"/>
              <a:gd name="connsiteY68" fmla="*/ 1925680 h 2352335"/>
              <a:gd name="connsiteX69" fmla="*/ 311990 w 1320743"/>
              <a:gd name="connsiteY69" fmla="*/ 1953460 h 2352335"/>
              <a:gd name="connsiteX70" fmla="*/ 283953 w 1320743"/>
              <a:gd name="connsiteY70" fmla="*/ 1971959 h 2352335"/>
              <a:gd name="connsiteX71" fmla="*/ 271107 w 1320743"/>
              <a:gd name="connsiteY71" fmla="*/ 2060921 h 2352335"/>
              <a:gd name="connsiteX72" fmla="*/ 265296 w 1320743"/>
              <a:gd name="connsiteY72" fmla="*/ 2194427 h 2352335"/>
              <a:gd name="connsiteX73" fmla="*/ 252385 w 1320743"/>
              <a:gd name="connsiteY73" fmla="*/ 2296846 h 2352335"/>
              <a:gd name="connsiteX74" fmla="*/ 185039 w 1320743"/>
              <a:gd name="connsiteY74" fmla="*/ 2309983 h 2352335"/>
              <a:gd name="connsiteX75" fmla="*/ 181312 w 1320743"/>
              <a:gd name="connsiteY75" fmla="*/ 2223012 h 2352335"/>
              <a:gd name="connsiteX76" fmla="*/ 208418 w 1320743"/>
              <a:gd name="connsiteY76" fmla="*/ 2182770 h 2352335"/>
              <a:gd name="connsiteX77" fmla="*/ 218952 w 1320743"/>
              <a:gd name="connsiteY77" fmla="*/ 2144520 h 2352335"/>
              <a:gd name="connsiteX78" fmla="*/ 226755 w 1320743"/>
              <a:gd name="connsiteY78" fmla="*/ 2027585 h 2352335"/>
              <a:gd name="connsiteX79" fmla="*/ 237545 w 1320743"/>
              <a:gd name="connsiteY79" fmla="*/ 1935508 h 2352335"/>
              <a:gd name="connsiteX80" fmla="*/ 285718 w 1320743"/>
              <a:gd name="connsiteY80" fmla="*/ 1818765 h 2352335"/>
              <a:gd name="connsiteX81" fmla="*/ 311764 w 1320743"/>
              <a:gd name="connsiteY81" fmla="*/ 1783695 h 2352335"/>
              <a:gd name="connsiteX82" fmla="*/ 304601 w 1320743"/>
              <a:gd name="connsiteY82" fmla="*/ 1766063 h 2352335"/>
              <a:gd name="connsiteX83" fmla="*/ 325605 w 1320743"/>
              <a:gd name="connsiteY83" fmla="*/ 1703019 h 2352335"/>
              <a:gd name="connsiteX84" fmla="*/ 336202 w 1320743"/>
              <a:gd name="connsiteY84" fmla="*/ 1651312 h 2352335"/>
              <a:gd name="connsiteX85" fmla="*/ 313913 w 1320743"/>
              <a:gd name="connsiteY85" fmla="*/ 1549761 h 2352335"/>
              <a:gd name="connsiteX86" fmla="*/ 330002 w 1320743"/>
              <a:gd name="connsiteY86" fmla="*/ 1431830 h 2352335"/>
              <a:gd name="connsiteX87" fmla="*/ 339668 w 1320743"/>
              <a:gd name="connsiteY87" fmla="*/ 1358380 h 2352335"/>
              <a:gd name="connsiteX88" fmla="*/ 329584 w 1320743"/>
              <a:gd name="connsiteY88" fmla="*/ 1302434 h 2352335"/>
              <a:gd name="connsiteX89" fmla="*/ 354826 w 1320743"/>
              <a:gd name="connsiteY89" fmla="*/ 1218707 h 2352335"/>
              <a:gd name="connsiteX90" fmla="*/ 358326 w 1320743"/>
              <a:gd name="connsiteY90" fmla="*/ 1135912 h 2352335"/>
              <a:gd name="connsiteX91" fmla="*/ 395709 w 1320743"/>
              <a:gd name="connsiteY91" fmla="*/ 1111247 h 2352335"/>
              <a:gd name="connsiteX92" fmla="*/ 378205 w 1320743"/>
              <a:gd name="connsiteY92" fmla="*/ 1091495 h 2352335"/>
              <a:gd name="connsiteX93" fmla="*/ 349300 w 1320743"/>
              <a:gd name="connsiteY93" fmla="*/ 1074795 h 2352335"/>
              <a:gd name="connsiteX94" fmla="*/ 289628 w 1320743"/>
              <a:gd name="connsiteY94" fmla="*/ 997910 h 2352335"/>
              <a:gd name="connsiteX95" fmla="*/ 249194 w 1320743"/>
              <a:gd name="connsiteY95" fmla="*/ 1011174 h 2352335"/>
              <a:gd name="connsiteX96" fmla="*/ 199414 w 1320743"/>
              <a:gd name="connsiteY96" fmla="*/ 1030605 h 2352335"/>
              <a:gd name="connsiteX97" fmla="*/ 148639 w 1320743"/>
              <a:gd name="connsiteY97" fmla="*/ 1041750 h 2352335"/>
              <a:gd name="connsiteX98" fmla="*/ 105089 w 1320743"/>
              <a:gd name="connsiteY98" fmla="*/ 1057069 h 2352335"/>
              <a:gd name="connsiteX99" fmla="*/ 71014 w 1320743"/>
              <a:gd name="connsiteY99" fmla="*/ 1039310 h 2352335"/>
              <a:gd name="connsiteX100" fmla="*/ 91825 w 1320743"/>
              <a:gd name="connsiteY100" fmla="*/ 1016636 h 2352335"/>
              <a:gd name="connsiteX101" fmla="*/ 141604 w 1320743"/>
              <a:gd name="connsiteY101" fmla="*/ 997205 h 2352335"/>
              <a:gd name="connsiteX102" fmla="*/ 171570 w 1320743"/>
              <a:gd name="connsiteY102" fmla="*/ 1008734 h 2352335"/>
              <a:gd name="connsiteX103" fmla="*/ 236925 w 1320743"/>
              <a:gd name="connsiteY103" fmla="*/ 979026 h 2352335"/>
              <a:gd name="connsiteX104" fmla="*/ 288761 w 1320743"/>
              <a:gd name="connsiteY104" fmla="*/ 962711 h 2352335"/>
              <a:gd name="connsiteX105" fmla="*/ 320844 w 1320743"/>
              <a:gd name="connsiteY105" fmla="*/ 963899 h 2352335"/>
              <a:gd name="connsiteX106" fmla="*/ 363142 w 1320743"/>
              <a:gd name="connsiteY106" fmla="*/ 994119 h 2352335"/>
              <a:gd name="connsiteX107" fmla="*/ 372551 w 1320743"/>
              <a:gd name="connsiteY107" fmla="*/ 974496 h 2352335"/>
              <a:gd name="connsiteX108" fmla="*/ 365582 w 1320743"/>
              <a:gd name="connsiteY108" fmla="*/ 916495 h 2352335"/>
              <a:gd name="connsiteX109" fmla="*/ 359671 w 1320743"/>
              <a:gd name="connsiteY109" fmla="*/ 853322 h 2352335"/>
              <a:gd name="connsiteX110" fmla="*/ 364103 w 1320743"/>
              <a:gd name="connsiteY110" fmla="*/ 792270 h 2352335"/>
              <a:gd name="connsiteX111" fmla="*/ 354886 w 1320743"/>
              <a:gd name="connsiteY111" fmla="*/ 771523 h 2352335"/>
              <a:gd name="connsiteX112" fmla="*/ 289978 w 1320743"/>
              <a:gd name="connsiteY112" fmla="*/ 707034 h 2352335"/>
              <a:gd name="connsiteX113" fmla="*/ 237532 w 1320743"/>
              <a:gd name="connsiteY113" fmla="*/ 634324 h 2352335"/>
              <a:gd name="connsiteX114" fmla="*/ 166202 w 1320743"/>
              <a:gd name="connsiteY114" fmla="*/ 614316 h 2352335"/>
              <a:gd name="connsiteX115" fmla="*/ 110512 w 1320743"/>
              <a:gd name="connsiteY115" fmla="*/ 570575 h 2352335"/>
              <a:gd name="connsiteX116" fmla="*/ 76629 w 1320743"/>
              <a:gd name="connsiteY116" fmla="*/ 512445 h 2352335"/>
              <a:gd name="connsiteX117" fmla="*/ 13329 w 1320743"/>
              <a:gd name="connsiteY117" fmla="*/ 545268 h 2352335"/>
              <a:gd name="connsiteX118" fmla="*/ 0 w 1320743"/>
              <a:gd name="connsiteY118" fmla="*/ 518291 h 2352335"/>
              <a:gd name="connsiteX119" fmla="*/ 6295 w 1320743"/>
              <a:gd name="connsiteY119" fmla="*/ 500723 h 2352335"/>
              <a:gd name="connsiteX120" fmla="*/ 52959 w 1320743"/>
              <a:gd name="connsiteY120" fmla="*/ 483348 h 2352335"/>
              <a:gd name="connsiteX121" fmla="*/ 80996 w 1320743"/>
              <a:gd name="connsiteY121" fmla="*/ 464849 h 2352335"/>
              <a:gd name="connsiteX122" fmla="*/ 120371 w 1320743"/>
              <a:gd name="connsiteY122" fmla="*/ 456755 h 2352335"/>
              <a:gd name="connsiteX123" fmla="*/ 166907 w 1320743"/>
              <a:gd name="connsiteY123" fmla="*/ 466293 h 2352335"/>
              <a:gd name="connsiteX124" fmla="*/ 203038 w 1320743"/>
              <a:gd name="connsiteY124" fmla="*/ 487169 h 2352335"/>
              <a:gd name="connsiteX125" fmla="*/ 264027 w 1320743"/>
              <a:gd name="connsiteY125" fmla="*/ 505056 h 2352335"/>
              <a:gd name="connsiteX126" fmla="*/ 279474 w 1320743"/>
              <a:gd name="connsiteY126" fmla="*/ 521692 h 2352335"/>
              <a:gd name="connsiteX127" fmla="*/ 309375 w 1320743"/>
              <a:gd name="connsiteY127" fmla="*/ 546679 h 2352335"/>
              <a:gd name="connsiteX128" fmla="*/ 356650 w 1320743"/>
              <a:gd name="connsiteY128" fmla="*/ 618329 h 2352335"/>
              <a:gd name="connsiteX129" fmla="*/ 367185 w 1320743"/>
              <a:gd name="connsiteY129" fmla="*/ 580079 h 2352335"/>
              <a:gd name="connsiteX130" fmla="*/ 365321 w 1320743"/>
              <a:gd name="connsiteY130" fmla="*/ 536593 h 2352335"/>
              <a:gd name="connsiteX131" fmla="*/ 372803 w 1320743"/>
              <a:gd name="connsiteY131" fmla="*/ 486942 h 2352335"/>
              <a:gd name="connsiteX132" fmla="*/ 375983 w 1320743"/>
              <a:gd name="connsiteY132" fmla="*/ 471430 h 2352335"/>
              <a:gd name="connsiteX133" fmla="*/ 366830 w 1320743"/>
              <a:gd name="connsiteY133" fmla="*/ 437226 h 2352335"/>
              <a:gd name="connsiteX134" fmla="*/ 345279 w 1320743"/>
              <a:gd name="connsiteY134" fmla="*/ 397788 h 2352335"/>
              <a:gd name="connsiteX135" fmla="*/ 332015 w 1320743"/>
              <a:gd name="connsiteY135" fmla="*/ 357354 h 2352335"/>
              <a:gd name="connsiteX136" fmla="*/ 357000 w 1320743"/>
              <a:gd name="connsiteY136" fmla="*/ 327453 h 2352335"/>
              <a:gd name="connsiteX137" fmla="*/ 384170 w 1320743"/>
              <a:gd name="connsiteY137" fmla="*/ 273755 h 2352335"/>
              <a:gd name="connsiteX138" fmla="*/ 414327 w 1320743"/>
              <a:gd name="connsiteY138" fmla="*/ 244915 h 2352335"/>
              <a:gd name="connsiteX139" fmla="*/ 452705 w 1320743"/>
              <a:gd name="connsiteY139" fmla="*/ 228535 h 2352335"/>
              <a:gd name="connsiteX140" fmla="*/ 470465 w 1320743"/>
              <a:gd name="connsiteY140" fmla="*/ 194460 h 2352335"/>
              <a:gd name="connsiteX141" fmla="*/ 509840 w 1320743"/>
              <a:gd name="connsiteY141" fmla="*/ 186366 h 2352335"/>
              <a:gd name="connsiteX142" fmla="*/ 459385 w 1320743"/>
              <a:gd name="connsiteY142" fmla="*/ 130227 h 2352335"/>
              <a:gd name="connsiteX143" fmla="*/ 400388 w 1320743"/>
              <a:gd name="connsiteY143" fmla="*/ 128911 h 2352335"/>
              <a:gd name="connsiteX144" fmla="*/ 346690 w 1320743"/>
              <a:gd name="connsiteY144" fmla="*/ 101742 h 2352335"/>
              <a:gd name="connsiteX145" fmla="*/ 321028 w 1320743"/>
              <a:gd name="connsiteY145" fmla="*/ 56073 h 2352335"/>
              <a:gd name="connsiteX146" fmla="*/ 353240 w 1320743"/>
              <a:gd name="connsiteY146" fmla="*/ 30347 h 2352335"/>
              <a:gd name="connsiteX147" fmla="*/ 393610 w 1320743"/>
              <a:gd name="connsiteY147" fmla="*/ 30539 h 2352335"/>
              <a:gd name="connsiteX148" fmla="*/ 423446 w 1320743"/>
              <a:gd name="connsiteY148" fmla="*/ 68983 h 2352335"/>
              <a:gd name="connsiteX149" fmla="*/ 438830 w 1320743"/>
              <a:gd name="connsiteY149" fmla="*/ 99075 h 2352335"/>
              <a:gd name="connsiteX150" fmla="*/ 457522 w 1320743"/>
              <a:gd name="connsiteY150" fmla="*/ 86742 h 2352335"/>
              <a:gd name="connsiteX151" fmla="*/ 500815 w 1320743"/>
              <a:gd name="connsiteY151" fmla="*/ 125249 h 2352335"/>
              <a:gd name="connsiteX152" fmla="*/ 561611 w 1320743"/>
              <a:gd name="connsiteY152" fmla="*/ 183507 h 2352335"/>
              <a:gd name="connsiteX153" fmla="*/ 638304 w 1320743"/>
              <a:gd name="connsiteY153" fmla="*/ 164205 h 2352335"/>
              <a:gd name="connsiteX154" fmla="*/ 705524 w 1320743"/>
              <a:gd name="connsiteY154" fmla="*/ 177983 h 2352335"/>
              <a:gd name="connsiteX155" fmla="*/ 769080 w 1320743"/>
              <a:gd name="connsiteY155" fmla="*/ 91331 h 2352335"/>
              <a:gd name="connsiteX156" fmla="*/ 831321 w 1320743"/>
              <a:gd name="connsiteY156" fmla="*/ 63678 h 2352335"/>
              <a:gd name="connsiteX157" fmla="*/ 879237 w 1320743"/>
              <a:gd name="connsiteY157" fmla="*/ 763 h 2352335"/>
              <a:gd name="connsiteX158" fmla="*/ 923719 w 1320743"/>
              <a:gd name="connsiteY158" fmla="*/ 7187 h 2352335"/>
              <a:gd name="connsiteX159" fmla="*/ 941094 w 1320743"/>
              <a:gd name="connsiteY159" fmla="*/ 53851 h 2352335"/>
              <a:gd name="connsiteX160" fmla="*/ 900531 w 1320743"/>
              <a:gd name="connsiteY160" fmla="*/ 94028 h 2352335"/>
              <a:gd name="connsiteX161" fmla="*/ 778233 w 1320743"/>
              <a:gd name="connsiteY161" fmla="*/ 125535 h 2352335"/>
              <a:gd name="connsiteX162" fmla="*/ 734493 w 1320743"/>
              <a:gd name="connsiteY162" fmla="*/ 181225 h 2352335"/>
              <a:gd name="connsiteX163" fmla="*/ 820275 w 1320743"/>
              <a:gd name="connsiteY163" fmla="*/ 209583 h 2352335"/>
              <a:gd name="connsiteX164" fmla="*/ 826313 w 1320743"/>
              <a:gd name="connsiteY164" fmla="*/ 245842 h 2352335"/>
              <a:gd name="connsiteX165" fmla="*/ 845999 w 1320743"/>
              <a:gd name="connsiteY165" fmla="*/ 241795 h 2352335"/>
              <a:gd name="connsiteX166" fmla="*/ 876960 w 1320743"/>
              <a:gd name="connsiteY166" fmla="*/ 261611 h 2352335"/>
              <a:gd name="connsiteX167" fmla="*/ 903681 w 1320743"/>
              <a:gd name="connsiteY167" fmla="*/ 302109 h 2352335"/>
              <a:gd name="connsiteX168" fmla="*/ 911839 w 1320743"/>
              <a:gd name="connsiteY168" fmla="*/ 328025 h 2352335"/>
              <a:gd name="connsiteX169" fmla="*/ 920992 w 1320743"/>
              <a:gd name="connsiteY169" fmla="*/ 362230 h 2352335"/>
              <a:gd name="connsiteX170" fmla="*/ 916753 w 1320743"/>
              <a:gd name="connsiteY170" fmla="*/ 382913 h 2352335"/>
              <a:gd name="connsiteX171" fmla="*/ 929021 w 1320743"/>
              <a:gd name="connsiteY171" fmla="*/ 415061 h 2352335"/>
              <a:gd name="connsiteX172" fmla="*/ 913125 w 1320743"/>
              <a:gd name="connsiteY172" fmla="*/ 492621 h 2352335"/>
              <a:gd name="connsiteX173" fmla="*/ 890194 w 1320743"/>
              <a:gd name="connsiteY173" fmla="*/ 525637 h 2352335"/>
              <a:gd name="connsiteX174" fmla="*/ 903394 w 1320743"/>
              <a:gd name="connsiteY174" fmla="*/ 579527 h 2352335"/>
              <a:gd name="connsiteX175" fmla="*/ 916723 w 1320743"/>
              <a:gd name="connsiteY175" fmla="*/ 606505 h 2352335"/>
              <a:gd name="connsiteX176" fmla="*/ 957221 w 1320743"/>
              <a:gd name="connsiteY176" fmla="*/ 579784 h 2352335"/>
              <a:gd name="connsiteX177" fmla="*/ 994668 w 1320743"/>
              <a:gd name="connsiteY177" fmla="*/ 541661 h 2352335"/>
              <a:gd name="connsiteX178" fmla="*/ 1050742 w 1320743"/>
              <a:gd name="connsiteY178" fmla="*/ 504663 h 2352335"/>
              <a:gd name="connsiteX179" fmla="*/ 1069434 w 1320743"/>
              <a:gd name="connsiteY179" fmla="*/ 492331 h 2352335"/>
              <a:gd name="connsiteX180" fmla="*/ 1120210 w 1320743"/>
              <a:gd name="connsiteY180" fmla="*/ 481185 h 2352335"/>
              <a:gd name="connsiteX181" fmla="*/ 1151234 w 1320743"/>
              <a:gd name="connsiteY181" fmla="*/ 487544 h 2352335"/>
              <a:gd name="connsiteX182" fmla="*/ 1175032 w 1320743"/>
              <a:gd name="connsiteY182" fmla="*/ 489728 h 2352335"/>
              <a:gd name="connsiteX183" fmla="*/ 1253652 w 1320743"/>
              <a:gd name="connsiteY183" fmla="*/ 500454 h 235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320743" h="2352335">
                <a:moveTo>
                  <a:pt x="1320743" y="541145"/>
                </a:moveTo>
                <a:lnTo>
                  <a:pt x="1280245" y="567866"/>
                </a:lnTo>
                <a:lnTo>
                  <a:pt x="1234704" y="566613"/>
                </a:lnTo>
                <a:lnTo>
                  <a:pt x="1157144" y="550717"/>
                </a:lnTo>
                <a:lnTo>
                  <a:pt x="1132093" y="594074"/>
                </a:lnTo>
                <a:lnTo>
                  <a:pt x="1063558" y="639294"/>
                </a:lnTo>
                <a:lnTo>
                  <a:pt x="1019881" y="681527"/>
                </a:lnTo>
                <a:lnTo>
                  <a:pt x="976075" y="750673"/>
                </a:lnTo>
                <a:lnTo>
                  <a:pt x="928286" y="786676"/>
                </a:lnTo>
                <a:lnTo>
                  <a:pt x="938564" y="802252"/>
                </a:lnTo>
                <a:lnTo>
                  <a:pt x="914317" y="894266"/>
                </a:lnTo>
                <a:lnTo>
                  <a:pt x="908633" y="1000858"/>
                </a:lnTo>
                <a:lnTo>
                  <a:pt x="959473" y="976257"/>
                </a:lnTo>
                <a:lnTo>
                  <a:pt x="973925" y="984607"/>
                </a:lnTo>
                <a:lnTo>
                  <a:pt x="997724" y="986791"/>
                </a:lnTo>
                <a:lnTo>
                  <a:pt x="1020526" y="980688"/>
                </a:lnTo>
                <a:lnTo>
                  <a:pt x="1057781" y="982936"/>
                </a:lnTo>
                <a:lnTo>
                  <a:pt x="1096095" y="980013"/>
                </a:lnTo>
                <a:lnTo>
                  <a:pt x="1117838" y="979082"/>
                </a:lnTo>
                <a:lnTo>
                  <a:pt x="1133350" y="982261"/>
                </a:lnTo>
                <a:lnTo>
                  <a:pt x="1156088" y="989616"/>
                </a:lnTo>
                <a:lnTo>
                  <a:pt x="1168357" y="1021763"/>
                </a:lnTo>
                <a:lnTo>
                  <a:pt x="1149665" y="1034097"/>
                </a:lnTo>
                <a:lnTo>
                  <a:pt x="1102005" y="1043186"/>
                </a:lnTo>
                <a:lnTo>
                  <a:pt x="1031606" y="1044921"/>
                </a:lnTo>
                <a:lnTo>
                  <a:pt x="967439" y="1042545"/>
                </a:lnTo>
                <a:lnTo>
                  <a:pt x="864636" y="1110375"/>
                </a:lnTo>
                <a:lnTo>
                  <a:pt x="900639" y="1158164"/>
                </a:lnTo>
                <a:lnTo>
                  <a:pt x="913710" y="1238967"/>
                </a:lnTo>
                <a:lnTo>
                  <a:pt x="917565" y="1299024"/>
                </a:lnTo>
                <a:lnTo>
                  <a:pt x="947081" y="1404750"/>
                </a:lnTo>
                <a:lnTo>
                  <a:pt x="934107" y="1520625"/>
                </a:lnTo>
                <a:lnTo>
                  <a:pt x="926432" y="1610647"/>
                </a:lnTo>
                <a:lnTo>
                  <a:pt x="936261" y="1720420"/>
                </a:lnTo>
                <a:lnTo>
                  <a:pt x="924539" y="1790753"/>
                </a:lnTo>
                <a:lnTo>
                  <a:pt x="943970" y="1840533"/>
                </a:lnTo>
                <a:lnTo>
                  <a:pt x="951999" y="1893365"/>
                </a:lnTo>
                <a:lnTo>
                  <a:pt x="1011608" y="1983707"/>
                </a:lnTo>
                <a:lnTo>
                  <a:pt x="1016586" y="2025136"/>
                </a:lnTo>
                <a:lnTo>
                  <a:pt x="1017517" y="2046879"/>
                </a:lnTo>
                <a:lnTo>
                  <a:pt x="1019381" y="2090364"/>
                </a:lnTo>
                <a:lnTo>
                  <a:pt x="1027538" y="2116282"/>
                </a:lnTo>
                <a:lnTo>
                  <a:pt x="1026222" y="2175279"/>
                </a:lnTo>
                <a:lnTo>
                  <a:pt x="1039358" y="2242627"/>
                </a:lnTo>
                <a:lnTo>
                  <a:pt x="1053426" y="2331716"/>
                </a:lnTo>
                <a:lnTo>
                  <a:pt x="1035730" y="2352335"/>
                </a:lnTo>
                <a:lnTo>
                  <a:pt x="1015175" y="2321182"/>
                </a:lnTo>
                <a:lnTo>
                  <a:pt x="1003967" y="2283864"/>
                </a:lnTo>
                <a:lnTo>
                  <a:pt x="987716" y="2218572"/>
                </a:lnTo>
                <a:lnTo>
                  <a:pt x="942496" y="2150036"/>
                </a:lnTo>
                <a:lnTo>
                  <a:pt x="962503" y="2078706"/>
                </a:lnTo>
                <a:lnTo>
                  <a:pt x="975157" y="2030114"/>
                </a:lnTo>
                <a:lnTo>
                  <a:pt x="938094" y="1987497"/>
                </a:lnTo>
                <a:lnTo>
                  <a:pt x="889566" y="1961387"/>
                </a:lnTo>
                <a:lnTo>
                  <a:pt x="890306" y="2023500"/>
                </a:lnTo>
                <a:lnTo>
                  <a:pt x="898270" y="2089787"/>
                </a:lnTo>
                <a:lnTo>
                  <a:pt x="889729" y="2144609"/>
                </a:lnTo>
                <a:lnTo>
                  <a:pt x="849038" y="2211700"/>
                </a:lnTo>
                <a:lnTo>
                  <a:pt x="832146" y="2280975"/>
                </a:lnTo>
                <a:lnTo>
                  <a:pt x="783234" y="2335605"/>
                </a:lnTo>
                <a:lnTo>
                  <a:pt x="747038" y="2328187"/>
                </a:lnTo>
                <a:lnTo>
                  <a:pt x="685922" y="2337211"/>
                </a:lnTo>
                <a:lnTo>
                  <a:pt x="574158" y="2330468"/>
                </a:lnTo>
                <a:lnTo>
                  <a:pt x="486192" y="2325909"/>
                </a:lnTo>
                <a:lnTo>
                  <a:pt x="415921" y="2300731"/>
                </a:lnTo>
                <a:lnTo>
                  <a:pt x="391320" y="2249891"/>
                </a:lnTo>
                <a:lnTo>
                  <a:pt x="388525" y="2184663"/>
                </a:lnTo>
                <a:lnTo>
                  <a:pt x="338648" y="2007415"/>
                </a:lnTo>
                <a:lnTo>
                  <a:pt x="347318" y="1925680"/>
                </a:lnTo>
                <a:lnTo>
                  <a:pt x="311990" y="1953460"/>
                </a:lnTo>
                <a:lnTo>
                  <a:pt x="283953" y="1971959"/>
                </a:lnTo>
                <a:lnTo>
                  <a:pt x="271107" y="2060921"/>
                </a:lnTo>
                <a:lnTo>
                  <a:pt x="265296" y="2194427"/>
                </a:lnTo>
                <a:lnTo>
                  <a:pt x="252385" y="2296846"/>
                </a:lnTo>
                <a:lnTo>
                  <a:pt x="185039" y="2309983"/>
                </a:lnTo>
                <a:lnTo>
                  <a:pt x="181312" y="2223012"/>
                </a:lnTo>
                <a:lnTo>
                  <a:pt x="208418" y="2182770"/>
                </a:lnTo>
                <a:lnTo>
                  <a:pt x="218952" y="2144520"/>
                </a:lnTo>
                <a:lnTo>
                  <a:pt x="226755" y="2027585"/>
                </a:lnTo>
                <a:lnTo>
                  <a:pt x="237545" y="1935508"/>
                </a:lnTo>
                <a:lnTo>
                  <a:pt x="285718" y="1818765"/>
                </a:lnTo>
                <a:lnTo>
                  <a:pt x="311764" y="1783695"/>
                </a:lnTo>
                <a:lnTo>
                  <a:pt x="304601" y="1766063"/>
                </a:lnTo>
                <a:lnTo>
                  <a:pt x="325605" y="1703019"/>
                </a:lnTo>
                <a:lnTo>
                  <a:pt x="336202" y="1651312"/>
                </a:lnTo>
                <a:lnTo>
                  <a:pt x="313913" y="1549761"/>
                </a:lnTo>
                <a:lnTo>
                  <a:pt x="330002" y="1431830"/>
                </a:lnTo>
                <a:lnTo>
                  <a:pt x="339668" y="1358380"/>
                </a:lnTo>
                <a:lnTo>
                  <a:pt x="329584" y="1302434"/>
                </a:lnTo>
                <a:lnTo>
                  <a:pt x="354826" y="1218707"/>
                </a:lnTo>
                <a:lnTo>
                  <a:pt x="358326" y="1135912"/>
                </a:lnTo>
                <a:lnTo>
                  <a:pt x="395709" y="1111247"/>
                </a:lnTo>
                <a:lnTo>
                  <a:pt x="378205" y="1091495"/>
                </a:lnTo>
                <a:lnTo>
                  <a:pt x="349300" y="1074795"/>
                </a:lnTo>
                <a:lnTo>
                  <a:pt x="289628" y="997910"/>
                </a:lnTo>
                <a:lnTo>
                  <a:pt x="249194" y="1011174"/>
                </a:lnTo>
                <a:lnTo>
                  <a:pt x="199414" y="1030605"/>
                </a:lnTo>
                <a:lnTo>
                  <a:pt x="148639" y="1041750"/>
                </a:lnTo>
                <a:lnTo>
                  <a:pt x="105089" y="1057069"/>
                </a:lnTo>
                <a:lnTo>
                  <a:pt x="71014" y="1039310"/>
                </a:lnTo>
                <a:lnTo>
                  <a:pt x="91825" y="1016636"/>
                </a:lnTo>
                <a:lnTo>
                  <a:pt x="141604" y="997205"/>
                </a:lnTo>
                <a:lnTo>
                  <a:pt x="171570" y="1008734"/>
                </a:lnTo>
                <a:lnTo>
                  <a:pt x="236925" y="979026"/>
                </a:lnTo>
                <a:lnTo>
                  <a:pt x="288761" y="962711"/>
                </a:lnTo>
                <a:lnTo>
                  <a:pt x="320844" y="963899"/>
                </a:lnTo>
                <a:lnTo>
                  <a:pt x="363142" y="994119"/>
                </a:lnTo>
                <a:lnTo>
                  <a:pt x="372551" y="974496"/>
                </a:lnTo>
                <a:lnTo>
                  <a:pt x="365582" y="916495"/>
                </a:lnTo>
                <a:lnTo>
                  <a:pt x="359671" y="853322"/>
                </a:lnTo>
                <a:lnTo>
                  <a:pt x="364103" y="792270"/>
                </a:lnTo>
                <a:lnTo>
                  <a:pt x="354886" y="771523"/>
                </a:lnTo>
                <a:lnTo>
                  <a:pt x="289978" y="707034"/>
                </a:lnTo>
                <a:lnTo>
                  <a:pt x="237532" y="634324"/>
                </a:lnTo>
                <a:lnTo>
                  <a:pt x="166202" y="614316"/>
                </a:lnTo>
                <a:lnTo>
                  <a:pt x="110512" y="570575"/>
                </a:lnTo>
                <a:lnTo>
                  <a:pt x="76629" y="512445"/>
                </a:lnTo>
                <a:lnTo>
                  <a:pt x="13329" y="545268"/>
                </a:lnTo>
                <a:lnTo>
                  <a:pt x="0" y="518291"/>
                </a:lnTo>
                <a:lnTo>
                  <a:pt x="6295" y="500723"/>
                </a:lnTo>
                <a:lnTo>
                  <a:pt x="52959" y="483348"/>
                </a:lnTo>
                <a:lnTo>
                  <a:pt x="80996" y="464849"/>
                </a:lnTo>
                <a:lnTo>
                  <a:pt x="120371" y="456755"/>
                </a:lnTo>
                <a:lnTo>
                  <a:pt x="166907" y="466293"/>
                </a:lnTo>
                <a:lnTo>
                  <a:pt x="203038" y="487169"/>
                </a:lnTo>
                <a:lnTo>
                  <a:pt x="264027" y="505056"/>
                </a:lnTo>
                <a:lnTo>
                  <a:pt x="279474" y="521692"/>
                </a:lnTo>
                <a:lnTo>
                  <a:pt x="309375" y="546679"/>
                </a:lnTo>
                <a:lnTo>
                  <a:pt x="356650" y="618329"/>
                </a:lnTo>
                <a:lnTo>
                  <a:pt x="367185" y="580079"/>
                </a:lnTo>
                <a:lnTo>
                  <a:pt x="365321" y="536593"/>
                </a:lnTo>
                <a:lnTo>
                  <a:pt x="372803" y="486942"/>
                </a:lnTo>
                <a:lnTo>
                  <a:pt x="375983" y="471430"/>
                </a:lnTo>
                <a:lnTo>
                  <a:pt x="366830" y="437226"/>
                </a:lnTo>
                <a:lnTo>
                  <a:pt x="345279" y="397788"/>
                </a:lnTo>
                <a:lnTo>
                  <a:pt x="332015" y="357354"/>
                </a:lnTo>
                <a:lnTo>
                  <a:pt x="357000" y="327453"/>
                </a:lnTo>
                <a:lnTo>
                  <a:pt x="384170" y="273755"/>
                </a:lnTo>
                <a:lnTo>
                  <a:pt x="414327" y="244915"/>
                </a:lnTo>
                <a:lnTo>
                  <a:pt x="452705" y="228535"/>
                </a:lnTo>
                <a:lnTo>
                  <a:pt x="470465" y="194460"/>
                </a:lnTo>
                <a:lnTo>
                  <a:pt x="509840" y="186366"/>
                </a:lnTo>
                <a:lnTo>
                  <a:pt x="459385" y="130227"/>
                </a:lnTo>
                <a:lnTo>
                  <a:pt x="400388" y="128911"/>
                </a:lnTo>
                <a:lnTo>
                  <a:pt x="346690" y="101742"/>
                </a:lnTo>
                <a:lnTo>
                  <a:pt x="321028" y="56073"/>
                </a:lnTo>
                <a:lnTo>
                  <a:pt x="353240" y="30347"/>
                </a:lnTo>
                <a:lnTo>
                  <a:pt x="393610" y="30539"/>
                </a:lnTo>
                <a:lnTo>
                  <a:pt x="423446" y="68983"/>
                </a:lnTo>
                <a:lnTo>
                  <a:pt x="438830" y="99075"/>
                </a:lnTo>
                <a:lnTo>
                  <a:pt x="457522" y="86742"/>
                </a:lnTo>
                <a:lnTo>
                  <a:pt x="500815" y="125249"/>
                </a:lnTo>
                <a:lnTo>
                  <a:pt x="561611" y="183507"/>
                </a:lnTo>
                <a:lnTo>
                  <a:pt x="638304" y="164205"/>
                </a:lnTo>
                <a:cubicBezTo>
                  <a:pt x="637655" y="164633"/>
                  <a:pt x="695450" y="192081"/>
                  <a:pt x="705524" y="177983"/>
                </a:cubicBezTo>
                <a:cubicBezTo>
                  <a:pt x="706394" y="176477"/>
                  <a:pt x="758011" y="97144"/>
                  <a:pt x="769080" y="91331"/>
                </a:cubicBezTo>
                <a:cubicBezTo>
                  <a:pt x="768445" y="88955"/>
                  <a:pt x="823843" y="76064"/>
                  <a:pt x="831321" y="63678"/>
                </a:cubicBezTo>
                <a:cubicBezTo>
                  <a:pt x="833917" y="61965"/>
                  <a:pt x="869747" y="1063"/>
                  <a:pt x="879237" y="763"/>
                </a:cubicBezTo>
                <a:cubicBezTo>
                  <a:pt x="876875" y="-1405"/>
                  <a:pt x="922712" y="1144"/>
                  <a:pt x="923719" y="7187"/>
                </a:cubicBezTo>
                <a:cubicBezTo>
                  <a:pt x="921771" y="8471"/>
                  <a:pt x="949412" y="46127"/>
                  <a:pt x="941094" y="53851"/>
                </a:cubicBezTo>
                <a:cubicBezTo>
                  <a:pt x="939588" y="52982"/>
                  <a:pt x="922118" y="89474"/>
                  <a:pt x="900531" y="94028"/>
                </a:cubicBezTo>
                <a:cubicBezTo>
                  <a:pt x="899881" y="94457"/>
                  <a:pt x="786043" y="115911"/>
                  <a:pt x="778233" y="125535"/>
                </a:cubicBezTo>
                <a:cubicBezTo>
                  <a:pt x="776715" y="127469"/>
                  <a:pt x="721411" y="174952"/>
                  <a:pt x="734493" y="181225"/>
                </a:cubicBezTo>
                <a:cubicBezTo>
                  <a:pt x="735142" y="180798"/>
                  <a:pt x="818749" y="203883"/>
                  <a:pt x="820275" y="209583"/>
                </a:cubicBezTo>
                <a:lnTo>
                  <a:pt x="826313" y="245842"/>
                </a:lnTo>
                <a:lnTo>
                  <a:pt x="845999" y="241795"/>
                </a:lnTo>
                <a:lnTo>
                  <a:pt x="876960" y="261611"/>
                </a:lnTo>
                <a:lnTo>
                  <a:pt x="903681" y="302109"/>
                </a:lnTo>
                <a:lnTo>
                  <a:pt x="911839" y="328025"/>
                </a:lnTo>
                <a:lnTo>
                  <a:pt x="920992" y="362230"/>
                </a:lnTo>
                <a:lnTo>
                  <a:pt x="916753" y="382913"/>
                </a:lnTo>
                <a:lnTo>
                  <a:pt x="929021" y="415061"/>
                </a:lnTo>
                <a:lnTo>
                  <a:pt x="913125" y="492621"/>
                </a:lnTo>
                <a:lnTo>
                  <a:pt x="890194" y="525637"/>
                </a:lnTo>
                <a:lnTo>
                  <a:pt x="903394" y="579527"/>
                </a:lnTo>
                <a:lnTo>
                  <a:pt x="916723" y="606505"/>
                </a:lnTo>
                <a:lnTo>
                  <a:pt x="957221" y="579784"/>
                </a:lnTo>
                <a:lnTo>
                  <a:pt x="994668" y="541661"/>
                </a:lnTo>
                <a:lnTo>
                  <a:pt x="1050742" y="504663"/>
                </a:lnTo>
                <a:lnTo>
                  <a:pt x="1069434" y="492331"/>
                </a:lnTo>
                <a:lnTo>
                  <a:pt x="1120210" y="481185"/>
                </a:lnTo>
                <a:lnTo>
                  <a:pt x="1151234" y="487544"/>
                </a:lnTo>
                <a:lnTo>
                  <a:pt x="1175032" y="489728"/>
                </a:lnTo>
                <a:lnTo>
                  <a:pt x="1253652" y="500454"/>
                </a:lnTo>
                <a:close/>
              </a:path>
            </a:pathLst>
          </a:custGeom>
        </p:spPr>
      </p:pic>
      <p:pic>
        <p:nvPicPr>
          <p:cNvPr id="17" name="図 16">
            <a:extLst>
              <a:ext uri="{FF2B5EF4-FFF2-40B4-BE49-F238E27FC236}">
                <a16:creationId xmlns:a16="http://schemas.microsoft.com/office/drawing/2014/main" id="{BD485D06-C7EA-E122-4B2A-69CF9ADA85F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6466374">
            <a:off x="920667" y="4156853"/>
            <a:ext cx="636710" cy="1134024"/>
          </a:xfrm>
          <a:custGeom>
            <a:avLst/>
            <a:gdLst>
              <a:gd name="connsiteX0" fmla="*/ 1320743 w 1320743"/>
              <a:gd name="connsiteY0" fmla="*/ 541145 h 2352335"/>
              <a:gd name="connsiteX1" fmla="*/ 1280245 w 1320743"/>
              <a:gd name="connsiteY1" fmla="*/ 567866 h 2352335"/>
              <a:gd name="connsiteX2" fmla="*/ 1234704 w 1320743"/>
              <a:gd name="connsiteY2" fmla="*/ 566613 h 2352335"/>
              <a:gd name="connsiteX3" fmla="*/ 1157144 w 1320743"/>
              <a:gd name="connsiteY3" fmla="*/ 550717 h 2352335"/>
              <a:gd name="connsiteX4" fmla="*/ 1132093 w 1320743"/>
              <a:gd name="connsiteY4" fmla="*/ 594074 h 2352335"/>
              <a:gd name="connsiteX5" fmla="*/ 1063558 w 1320743"/>
              <a:gd name="connsiteY5" fmla="*/ 639294 h 2352335"/>
              <a:gd name="connsiteX6" fmla="*/ 1019881 w 1320743"/>
              <a:gd name="connsiteY6" fmla="*/ 681527 h 2352335"/>
              <a:gd name="connsiteX7" fmla="*/ 976075 w 1320743"/>
              <a:gd name="connsiteY7" fmla="*/ 750673 h 2352335"/>
              <a:gd name="connsiteX8" fmla="*/ 928286 w 1320743"/>
              <a:gd name="connsiteY8" fmla="*/ 786676 h 2352335"/>
              <a:gd name="connsiteX9" fmla="*/ 938564 w 1320743"/>
              <a:gd name="connsiteY9" fmla="*/ 802252 h 2352335"/>
              <a:gd name="connsiteX10" fmla="*/ 914317 w 1320743"/>
              <a:gd name="connsiteY10" fmla="*/ 894266 h 2352335"/>
              <a:gd name="connsiteX11" fmla="*/ 908633 w 1320743"/>
              <a:gd name="connsiteY11" fmla="*/ 1000858 h 2352335"/>
              <a:gd name="connsiteX12" fmla="*/ 959473 w 1320743"/>
              <a:gd name="connsiteY12" fmla="*/ 976257 h 2352335"/>
              <a:gd name="connsiteX13" fmla="*/ 973925 w 1320743"/>
              <a:gd name="connsiteY13" fmla="*/ 984607 h 2352335"/>
              <a:gd name="connsiteX14" fmla="*/ 997724 w 1320743"/>
              <a:gd name="connsiteY14" fmla="*/ 986791 h 2352335"/>
              <a:gd name="connsiteX15" fmla="*/ 1020526 w 1320743"/>
              <a:gd name="connsiteY15" fmla="*/ 980688 h 2352335"/>
              <a:gd name="connsiteX16" fmla="*/ 1057781 w 1320743"/>
              <a:gd name="connsiteY16" fmla="*/ 982936 h 2352335"/>
              <a:gd name="connsiteX17" fmla="*/ 1096095 w 1320743"/>
              <a:gd name="connsiteY17" fmla="*/ 980013 h 2352335"/>
              <a:gd name="connsiteX18" fmla="*/ 1117838 w 1320743"/>
              <a:gd name="connsiteY18" fmla="*/ 979082 h 2352335"/>
              <a:gd name="connsiteX19" fmla="*/ 1133350 w 1320743"/>
              <a:gd name="connsiteY19" fmla="*/ 982261 h 2352335"/>
              <a:gd name="connsiteX20" fmla="*/ 1156088 w 1320743"/>
              <a:gd name="connsiteY20" fmla="*/ 989616 h 2352335"/>
              <a:gd name="connsiteX21" fmla="*/ 1168357 w 1320743"/>
              <a:gd name="connsiteY21" fmla="*/ 1021763 h 2352335"/>
              <a:gd name="connsiteX22" fmla="*/ 1149665 w 1320743"/>
              <a:gd name="connsiteY22" fmla="*/ 1034097 h 2352335"/>
              <a:gd name="connsiteX23" fmla="*/ 1102005 w 1320743"/>
              <a:gd name="connsiteY23" fmla="*/ 1043186 h 2352335"/>
              <a:gd name="connsiteX24" fmla="*/ 1031606 w 1320743"/>
              <a:gd name="connsiteY24" fmla="*/ 1044921 h 2352335"/>
              <a:gd name="connsiteX25" fmla="*/ 967439 w 1320743"/>
              <a:gd name="connsiteY25" fmla="*/ 1042545 h 2352335"/>
              <a:gd name="connsiteX26" fmla="*/ 864636 w 1320743"/>
              <a:gd name="connsiteY26" fmla="*/ 1110375 h 2352335"/>
              <a:gd name="connsiteX27" fmla="*/ 900639 w 1320743"/>
              <a:gd name="connsiteY27" fmla="*/ 1158164 h 2352335"/>
              <a:gd name="connsiteX28" fmla="*/ 913710 w 1320743"/>
              <a:gd name="connsiteY28" fmla="*/ 1238967 h 2352335"/>
              <a:gd name="connsiteX29" fmla="*/ 917565 w 1320743"/>
              <a:gd name="connsiteY29" fmla="*/ 1299024 h 2352335"/>
              <a:gd name="connsiteX30" fmla="*/ 947081 w 1320743"/>
              <a:gd name="connsiteY30" fmla="*/ 1404750 h 2352335"/>
              <a:gd name="connsiteX31" fmla="*/ 934107 w 1320743"/>
              <a:gd name="connsiteY31" fmla="*/ 1520625 h 2352335"/>
              <a:gd name="connsiteX32" fmla="*/ 926432 w 1320743"/>
              <a:gd name="connsiteY32" fmla="*/ 1610647 h 2352335"/>
              <a:gd name="connsiteX33" fmla="*/ 936261 w 1320743"/>
              <a:gd name="connsiteY33" fmla="*/ 1720420 h 2352335"/>
              <a:gd name="connsiteX34" fmla="*/ 924539 w 1320743"/>
              <a:gd name="connsiteY34" fmla="*/ 1790753 h 2352335"/>
              <a:gd name="connsiteX35" fmla="*/ 943970 w 1320743"/>
              <a:gd name="connsiteY35" fmla="*/ 1840533 h 2352335"/>
              <a:gd name="connsiteX36" fmla="*/ 951999 w 1320743"/>
              <a:gd name="connsiteY36" fmla="*/ 1893365 h 2352335"/>
              <a:gd name="connsiteX37" fmla="*/ 1011608 w 1320743"/>
              <a:gd name="connsiteY37" fmla="*/ 1983707 h 2352335"/>
              <a:gd name="connsiteX38" fmla="*/ 1016586 w 1320743"/>
              <a:gd name="connsiteY38" fmla="*/ 2025136 h 2352335"/>
              <a:gd name="connsiteX39" fmla="*/ 1017517 w 1320743"/>
              <a:gd name="connsiteY39" fmla="*/ 2046879 h 2352335"/>
              <a:gd name="connsiteX40" fmla="*/ 1019381 w 1320743"/>
              <a:gd name="connsiteY40" fmla="*/ 2090364 h 2352335"/>
              <a:gd name="connsiteX41" fmla="*/ 1027538 w 1320743"/>
              <a:gd name="connsiteY41" fmla="*/ 2116282 h 2352335"/>
              <a:gd name="connsiteX42" fmla="*/ 1026222 w 1320743"/>
              <a:gd name="connsiteY42" fmla="*/ 2175279 h 2352335"/>
              <a:gd name="connsiteX43" fmla="*/ 1039358 w 1320743"/>
              <a:gd name="connsiteY43" fmla="*/ 2242627 h 2352335"/>
              <a:gd name="connsiteX44" fmla="*/ 1053426 w 1320743"/>
              <a:gd name="connsiteY44" fmla="*/ 2331716 h 2352335"/>
              <a:gd name="connsiteX45" fmla="*/ 1035730 w 1320743"/>
              <a:gd name="connsiteY45" fmla="*/ 2352335 h 2352335"/>
              <a:gd name="connsiteX46" fmla="*/ 1015175 w 1320743"/>
              <a:gd name="connsiteY46" fmla="*/ 2321182 h 2352335"/>
              <a:gd name="connsiteX47" fmla="*/ 1003967 w 1320743"/>
              <a:gd name="connsiteY47" fmla="*/ 2283864 h 2352335"/>
              <a:gd name="connsiteX48" fmla="*/ 987716 w 1320743"/>
              <a:gd name="connsiteY48" fmla="*/ 2218572 h 2352335"/>
              <a:gd name="connsiteX49" fmla="*/ 942496 w 1320743"/>
              <a:gd name="connsiteY49" fmla="*/ 2150036 h 2352335"/>
              <a:gd name="connsiteX50" fmla="*/ 962503 w 1320743"/>
              <a:gd name="connsiteY50" fmla="*/ 2078706 h 2352335"/>
              <a:gd name="connsiteX51" fmla="*/ 975157 w 1320743"/>
              <a:gd name="connsiteY51" fmla="*/ 2030114 h 2352335"/>
              <a:gd name="connsiteX52" fmla="*/ 938094 w 1320743"/>
              <a:gd name="connsiteY52" fmla="*/ 1987497 h 2352335"/>
              <a:gd name="connsiteX53" fmla="*/ 889566 w 1320743"/>
              <a:gd name="connsiteY53" fmla="*/ 1961387 h 2352335"/>
              <a:gd name="connsiteX54" fmla="*/ 890306 w 1320743"/>
              <a:gd name="connsiteY54" fmla="*/ 2023500 h 2352335"/>
              <a:gd name="connsiteX55" fmla="*/ 898270 w 1320743"/>
              <a:gd name="connsiteY55" fmla="*/ 2089787 h 2352335"/>
              <a:gd name="connsiteX56" fmla="*/ 889729 w 1320743"/>
              <a:gd name="connsiteY56" fmla="*/ 2144609 h 2352335"/>
              <a:gd name="connsiteX57" fmla="*/ 849038 w 1320743"/>
              <a:gd name="connsiteY57" fmla="*/ 2211700 h 2352335"/>
              <a:gd name="connsiteX58" fmla="*/ 832146 w 1320743"/>
              <a:gd name="connsiteY58" fmla="*/ 2280975 h 2352335"/>
              <a:gd name="connsiteX59" fmla="*/ 783234 w 1320743"/>
              <a:gd name="connsiteY59" fmla="*/ 2335605 h 2352335"/>
              <a:gd name="connsiteX60" fmla="*/ 747038 w 1320743"/>
              <a:gd name="connsiteY60" fmla="*/ 2328187 h 2352335"/>
              <a:gd name="connsiteX61" fmla="*/ 685922 w 1320743"/>
              <a:gd name="connsiteY61" fmla="*/ 2337211 h 2352335"/>
              <a:gd name="connsiteX62" fmla="*/ 574158 w 1320743"/>
              <a:gd name="connsiteY62" fmla="*/ 2330468 h 2352335"/>
              <a:gd name="connsiteX63" fmla="*/ 486192 w 1320743"/>
              <a:gd name="connsiteY63" fmla="*/ 2325909 h 2352335"/>
              <a:gd name="connsiteX64" fmla="*/ 415921 w 1320743"/>
              <a:gd name="connsiteY64" fmla="*/ 2300731 h 2352335"/>
              <a:gd name="connsiteX65" fmla="*/ 391320 w 1320743"/>
              <a:gd name="connsiteY65" fmla="*/ 2249891 h 2352335"/>
              <a:gd name="connsiteX66" fmla="*/ 388525 w 1320743"/>
              <a:gd name="connsiteY66" fmla="*/ 2184663 h 2352335"/>
              <a:gd name="connsiteX67" fmla="*/ 338648 w 1320743"/>
              <a:gd name="connsiteY67" fmla="*/ 2007415 h 2352335"/>
              <a:gd name="connsiteX68" fmla="*/ 347318 w 1320743"/>
              <a:gd name="connsiteY68" fmla="*/ 1925680 h 2352335"/>
              <a:gd name="connsiteX69" fmla="*/ 311990 w 1320743"/>
              <a:gd name="connsiteY69" fmla="*/ 1953460 h 2352335"/>
              <a:gd name="connsiteX70" fmla="*/ 283953 w 1320743"/>
              <a:gd name="connsiteY70" fmla="*/ 1971959 h 2352335"/>
              <a:gd name="connsiteX71" fmla="*/ 271107 w 1320743"/>
              <a:gd name="connsiteY71" fmla="*/ 2060921 h 2352335"/>
              <a:gd name="connsiteX72" fmla="*/ 265296 w 1320743"/>
              <a:gd name="connsiteY72" fmla="*/ 2194427 h 2352335"/>
              <a:gd name="connsiteX73" fmla="*/ 252385 w 1320743"/>
              <a:gd name="connsiteY73" fmla="*/ 2296846 h 2352335"/>
              <a:gd name="connsiteX74" fmla="*/ 185039 w 1320743"/>
              <a:gd name="connsiteY74" fmla="*/ 2309983 h 2352335"/>
              <a:gd name="connsiteX75" fmla="*/ 181312 w 1320743"/>
              <a:gd name="connsiteY75" fmla="*/ 2223012 h 2352335"/>
              <a:gd name="connsiteX76" fmla="*/ 208418 w 1320743"/>
              <a:gd name="connsiteY76" fmla="*/ 2182770 h 2352335"/>
              <a:gd name="connsiteX77" fmla="*/ 218952 w 1320743"/>
              <a:gd name="connsiteY77" fmla="*/ 2144520 h 2352335"/>
              <a:gd name="connsiteX78" fmla="*/ 226755 w 1320743"/>
              <a:gd name="connsiteY78" fmla="*/ 2027585 h 2352335"/>
              <a:gd name="connsiteX79" fmla="*/ 237545 w 1320743"/>
              <a:gd name="connsiteY79" fmla="*/ 1935508 h 2352335"/>
              <a:gd name="connsiteX80" fmla="*/ 285718 w 1320743"/>
              <a:gd name="connsiteY80" fmla="*/ 1818765 h 2352335"/>
              <a:gd name="connsiteX81" fmla="*/ 311764 w 1320743"/>
              <a:gd name="connsiteY81" fmla="*/ 1783695 h 2352335"/>
              <a:gd name="connsiteX82" fmla="*/ 304601 w 1320743"/>
              <a:gd name="connsiteY82" fmla="*/ 1766063 h 2352335"/>
              <a:gd name="connsiteX83" fmla="*/ 325605 w 1320743"/>
              <a:gd name="connsiteY83" fmla="*/ 1703019 h 2352335"/>
              <a:gd name="connsiteX84" fmla="*/ 336202 w 1320743"/>
              <a:gd name="connsiteY84" fmla="*/ 1651312 h 2352335"/>
              <a:gd name="connsiteX85" fmla="*/ 313913 w 1320743"/>
              <a:gd name="connsiteY85" fmla="*/ 1549761 h 2352335"/>
              <a:gd name="connsiteX86" fmla="*/ 330002 w 1320743"/>
              <a:gd name="connsiteY86" fmla="*/ 1431830 h 2352335"/>
              <a:gd name="connsiteX87" fmla="*/ 339668 w 1320743"/>
              <a:gd name="connsiteY87" fmla="*/ 1358380 h 2352335"/>
              <a:gd name="connsiteX88" fmla="*/ 329584 w 1320743"/>
              <a:gd name="connsiteY88" fmla="*/ 1302434 h 2352335"/>
              <a:gd name="connsiteX89" fmla="*/ 354826 w 1320743"/>
              <a:gd name="connsiteY89" fmla="*/ 1218707 h 2352335"/>
              <a:gd name="connsiteX90" fmla="*/ 358326 w 1320743"/>
              <a:gd name="connsiteY90" fmla="*/ 1135912 h 2352335"/>
              <a:gd name="connsiteX91" fmla="*/ 395709 w 1320743"/>
              <a:gd name="connsiteY91" fmla="*/ 1111247 h 2352335"/>
              <a:gd name="connsiteX92" fmla="*/ 378205 w 1320743"/>
              <a:gd name="connsiteY92" fmla="*/ 1091495 h 2352335"/>
              <a:gd name="connsiteX93" fmla="*/ 349300 w 1320743"/>
              <a:gd name="connsiteY93" fmla="*/ 1074795 h 2352335"/>
              <a:gd name="connsiteX94" fmla="*/ 289628 w 1320743"/>
              <a:gd name="connsiteY94" fmla="*/ 997910 h 2352335"/>
              <a:gd name="connsiteX95" fmla="*/ 249194 w 1320743"/>
              <a:gd name="connsiteY95" fmla="*/ 1011174 h 2352335"/>
              <a:gd name="connsiteX96" fmla="*/ 199414 w 1320743"/>
              <a:gd name="connsiteY96" fmla="*/ 1030605 h 2352335"/>
              <a:gd name="connsiteX97" fmla="*/ 148639 w 1320743"/>
              <a:gd name="connsiteY97" fmla="*/ 1041750 h 2352335"/>
              <a:gd name="connsiteX98" fmla="*/ 105089 w 1320743"/>
              <a:gd name="connsiteY98" fmla="*/ 1057069 h 2352335"/>
              <a:gd name="connsiteX99" fmla="*/ 71014 w 1320743"/>
              <a:gd name="connsiteY99" fmla="*/ 1039310 h 2352335"/>
              <a:gd name="connsiteX100" fmla="*/ 91825 w 1320743"/>
              <a:gd name="connsiteY100" fmla="*/ 1016636 h 2352335"/>
              <a:gd name="connsiteX101" fmla="*/ 141604 w 1320743"/>
              <a:gd name="connsiteY101" fmla="*/ 997205 h 2352335"/>
              <a:gd name="connsiteX102" fmla="*/ 171570 w 1320743"/>
              <a:gd name="connsiteY102" fmla="*/ 1008734 h 2352335"/>
              <a:gd name="connsiteX103" fmla="*/ 236925 w 1320743"/>
              <a:gd name="connsiteY103" fmla="*/ 979026 h 2352335"/>
              <a:gd name="connsiteX104" fmla="*/ 288761 w 1320743"/>
              <a:gd name="connsiteY104" fmla="*/ 962711 h 2352335"/>
              <a:gd name="connsiteX105" fmla="*/ 320844 w 1320743"/>
              <a:gd name="connsiteY105" fmla="*/ 963899 h 2352335"/>
              <a:gd name="connsiteX106" fmla="*/ 363142 w 1320743"/>
              <a:gd name="connsiteY106" fmla="*/ 994119 h 2352335"/>
              <a:gd name="connsiteX107" fmla="*/ 372551 w 1320743"/>
              <a:gd name="connsiteY107" fmla="*/ 974496 h 2352335"/>
              <a:gd name="connsiteX108" fmla="*/ 365582 w 1320743"/>
              <a:gd name="connsiteY108" fmla="*/ 916495 h 2352335"/>
              <a:gd name="connsiteX109" fmla="*/ 359671 w 1320743"/>
              <a:gd name="connsiteY109" fmla="*/ 853322 h 2352335"/>
              <a:gd name="connsiteX110" fmla="*/ 364103 w 1320743"/>
              <a:gd name="connsiteY110" fmla="*/ 792270 h 2352335"/>
              <a:gd name="connsiteX111" fmla="*/ 354886 w 1320743"/>
              <a:gd name="connsiteY111" fmla="*/ 771523 h 2352335"/>
              <a:gd name="connsiteX112" fmla="*/ 289978 w 1320743"/>
              <a:gd name="connsiteY112" fmla="*/ 707034 h 2352335"/>
              <a:gd name="connsiteX113" fmla="*/ 237532 w 1320743"/>
              <a:gd name="connsiteY113" fmla="*/ 634324 h 2352335"/>
              <a:gd name="connsiteX114" fmla="*/ 166202 w 1320743"/>
              <a:gd name="connsiteY114" fmla="*/ 614316 h 2352335"/>
              <a:gd name="connsiteX115" fmla="*/ 110512 w 1320743"/>
              <a:gd name="connsiteY115" fmla="*/ 570575 h 2352335"/>
              <a:gd name="connsiteX116" fmla="*/ 76629 w 1320743"/>
              <a:gd name="connsiteY116" fmla="*/ 512445 h 2352335"/>
              <a:gd name="connsiteX117" fmla="*/ 13329 w 1320743"/>
              <a:gd name="connsiteY117" fmla="*/ 545268 h 2352335"/>
              <a:gd name="connsiteX118" fmla="*/ 0 w 1320743"/>
              <a:gd name="connsiteY118" fmla="*/ 518291 h 2352335"/>
              <a:gd name="connsiteX119" fmla="*/ 6295 w 1320743"/>
              <a:gd name="connsiteY119" fmla="*/ 500723 h 2352335"/>
              <a:gd name="connsiteX120" fmla="*/ 52959 w 1320743"/>
              <a:gd name="connsiteY120" fmla="*/ 483348 h 2352335"/>
              <a:gd name="connsiteX121" fmla="*/ 80996 w 1320743"/>
              <a:gd name="connsiteY121" fmla="*/ 464849 h 2352335"/>
              <a:gd name="connsiteX122" fmla="*/ 120371 w 1320743"/>
              <a:gd name="connsiteY122" fmla="*/ 456755 h 2352335"/>
              <a:gd name="connsiteX123" fmla="*/ 166907 w 1320743"/>
              <a:gd name="connsiteY123" fmla="*/ 466293 h 2352335"/>
              <a:gd name="connsiteX124" fmla="*/ 203038 w 1320743"/>
              <a:gd name="connsiteY124" fmla="*/ 487169 h 2352335"/>
              <a:gd name="connsiteX125" fmla="*/ 264027 w 1320743"/>
              <a:gd name="connsiteY125" fmla="*/ 505056 h 2352335"/>
              <a:gd name="connsiteX126" fmla="*/ 279474 w 1320743"/>
              <a:gd name="connsiteY126" fmla="*/ 521692 h 2352335"/>
              <a:gd name="connsiteX127" fmla="*/ 309375 w 1320743"/>
              <a:gd name="connsiteY127" fmla="*/ 546679 h 2352335"/>
              <a:gd name="connsiteX128" fmla="*/ 356650 w 1320743"/>
              <a:gd name="connsiteY128" fmla="*/ 618329 h 2352335"/>
              <a:gd name="connsiteX129" fmla="*/ 367185 w 1320743"/>
              <a:gd name="connsiteY129" fmla="*/ 580079 h 2352335"/>
              <a:gd name="connsiteX130" fmla="*/ 365321 w 1320743"/>
              <a:gd name="connsiteY130" fmla="*/ 536593 h 2352335"/>
              <a:gd name="connsiteX131" fmla="*/ 372803 w 1320743"/>
              <a:gd name="connsiteY131" fmla="*/ 486942 h 2352335"/>
              <a:gd name="connsiteX132" fmla="*/ 375983 w 1320743"/>
              <a:gd name="connsiteY132" fmla="*/ 471430 h 2352335"/>
              <a:gd name="connsiteX133" fmla="*/ 366830 w 1320743"/>
              <a:gd name="connsiteY133" fmla="*/ 437226 h 2352335"/>
              <a:gd name="connsiteX134" fmla="*/ 345279 w 1320743"/>
              <a:gd name="connsiteY134" fmla="*/ 397788 h 2352335"/>
              <a:gd name="connsiteX135" fmla="*/ 332015 w 1320743"/>
              <a:gd name="connsiteY135" fmla="*/ 357354 h 2352335"/>
              <a:gd name="connsiteX136" fmla="*/ 357000 w 1320743"/>
              <a:gd name="connsiteY136" fmla="*/ 327453 h 2352335"/>
              <a:gd name="connsiteX137" fmla="*/ 384170 w 1320743"/>
              <a:gd name="connsiteY137" fmla="*/ 273755 h 2352335"/>
              <a:gd name="connsiteX138" fmla="*/ 414327 w 1320743"/>
              <a:gd name="connsiteY138" fmla="*/ 244915 h 2352335"/>
              <a:gd name="connsiteX139" fmla="*/ 452705 w 1320743"/>
              <a:gd name="connsiteY139" fmla="*/ 228535 h 2352335"/>
              <a:gd name="connsiteX140" fmla="*/ 470465 w 1320743"/>
              <a:gd name="connsiteY140" fmla="*/ 194460 h 2352335"/>
              <a:gd name="connsiteX141" fmla="*/ 509840 w 1320743"/>
              <a:gd name="connsiteY141" fmla="*/ 186366 h 2352335"/>
              <a:gd name="connsiteX142" fmla="*/ 459385 w 1320743"/>
              <a:gd name="connsiteY142" fmla="*/ 130227 h 2352335"/>
              <a:gd name="connsiteX143" fmla="*/ 400388 w 1320743"/>
              <a:gd name="connsiteY143" fmla="*/ 128911 h 2352335"/>
              <a:gd name="connsiteX144" fmla="*/ 346690 w 1320743"/>
              <a:gd name="connsiteY144" fmla="*/ 101742 h 2352335"/>
              <a:gd name="connsiteX145" fmla="*/ 321028 w 1320743"/>
              <a:gd name="connsiteY145" fmla="*/ 56073 h 2352335"/>
              <a:gd name="connsiteX146" fmla="*/ 353240 w 1320743"/>
              <a:gd name="connsiteY146" fmla="*/ 30347 h 2352335"/>
              <a:gd name="connsiteX147" fmla="*/ 393610 w 1320743"/>
              <a:gd name="connsiteY147" fmla="*/ 30539 h 2352335"/>
              <a:gd name="connsiteX148" fmla="*/ 423446 w 1320743"/>
              <a:gd name="connsiteY148" fmla="*/ 68983 h 2352335"/>
              <a:gd name="connsiteX149" fmla="*/ 438830 w 1320743"/>
              <a:gd name="connsiteY149" fmla="*/ 99075 h 2352335"/>
              <a:gd name="connsiteX150" fmla="*/ 457522 w 1320743"/>
              <a:gd name="connsiteY150" fmla="*/ 86742 h 2352335"/>
              <a:gd name="connsiteX151" fmla="*/ 500815 w 1320743"/>
              <a:gd name="connsiteY151" fmla="*/ 125249 h 2352335"/>
              <a:gd name="connsiteX152" fmla="*/ 561611 w 1320743"/>
              <a:gd name="connsiteY152" fmla="*/ 183507 h 2352335"/>
              <a:gd name="connsiteX153" fmla="*/ 638304 w 1320743"/>
              <a:gd name="connsiteY153" fmla="*/ 164205 h 2352335"/>
              <a:gd name="connsiteX154" fmla="*/ 705524 w 1320743"/>
              <a:gd name="connsiteY154" fmla="*/ 177983 h 2352335"/>
              <a:gd name="connsiteX155" fmla="*/ 769080 w 1320743"/>
              <a:gd name="connsiteY155" fmla="*/ 91331 h 2352335"/>
              <a:gd name="connsiteX156" fmla="*/ 831321 w 1320743"/>
              <a:gd name="connsiteY156" fmla="*/ 63678 h 2352335"/>
              <a:gd name="connsiteX157" fmla="*/ 879237 w 1320743"/>
              <a:gd name="connsiteY157" fmla="*/ 763 h 2352335"/>
              <a:gd name="connsiteX158" fmla="*/ 923719 w 1320743"/>
              <a:gd name="connsiteY158" fmla="*/ 7187 h 2352335"/>
              <a:gd name="connsiteX159" fmla="*/ 941094 w 1320743"/>
              <a:gd name="connsiteY159" fmla="*/ 53851 h 2352335"/>
              <a:gd name="connsiteX160" fmla="*/ 900531 w 1320743"/>
              <a:gd name="connsiteY160" fmla="*/ 94028 h 2352335"/>
              <a:gd name="connsiteX161" fmla="*/ 778233 w 1320743"/>
              <a:gd name="connsiteY161" fmla="*/ 125535 h 2352335"/>
              <a:gd name="connsiteX162" fmla="*/ 734493 w 1320743"/>
              <a:gd name="connsiteY162" fmla="*/ 181225 h 2352335"/>
              <a:gd name="connsiteX163" fmla="*/ 820275 w 1320743"/>
              <a:gd name="connsiteY163" fmla="*/ 209583 h 2352335"/>
              <a:gd name="connsiteX164" fmla="*/ 826313 w 1320743"/>
              <a:gd name="connsiteY164" fmla="*/ 245842 h 2352335"/>
              <a:gd name="connsiteX165" fmla="*/ 845999 w 1320743"/>
              <a:gd name="connsiteY165" fmla="*/ 241795 h 2352335"/>
              <a:gd name="connsiteX166" fmla="*/ 876960 w 1320743"/>
              <a:gd name="connsiteY166" fmla="*/ 261611 h 2352335"/>
              <a:gd name="connsiteX167" fmla="*/ 903681 w 1320743"/>
              <a:gd name="connsiteY167" fmla="*/ 302109 h 2352335"/>
              <a:gd name="connsiteX168" fmla="*/ 911839 w 1320743"/>
              <a:gd name="connsiteY168" fmla="*/ 328025 h 2352335"/>
              <a:gd name="connsiteX169" fmla="*/ 920992 w 1320743"/>
              <a:gd name="connsiteY169" fmla="*/ 362230 h 2352335"/>
              <a:gd name="connsiteX170" fmla="*/ 916753 w 1320743"/>
              <a:gd name="connsiteY170" fmla="*/ 382913 h 2352335"/>
              <a:gd name="connsiteX171" fmla="*/ 929021 w 1320743"/>
              <a:gd name="connsiteY171" fmla="*/ 415061 h 2352335"/>
              <a:gd name="connsiteX172" fmla="*/ 913125 w 1320743"/>
              <a:gd name="connsiteY172" fmla="*/ 492621 h 2352335"/>
              <a:gd name="connsiteX173" fmla="*/ 890194 w 1320743"/>
              <a:gd name="connsiteY173" fmla="*/ 525637 h 2352335"/>
              <a:gd name="connsiteX174" fmla="*/ 903394 w 1320743"/>
              <a:gd name="connsiteY174" fmla="*/ 579527 h 2352335"/>
              <a:gd name="connsiteX175" fmla="*/ 916723 w 1320743"/>
              <a:gd name="connsiteY175" fmla="*/ 606505 h 2352335"/>
              <a:gd name="connsiteX176" fmla="*/ 957221 w 1320743"/>
              <a:gd name="connsiteY176" fmla="*/ 579784 h 2352335"/>
              <a:gd name="connsiteX177" fmla="*/ 994668 w 1320743"/>
              <a:gd name="connsiteY177" fmla="*/ 541661 h 2352335"/>
              <a:gd name="connsiteX178" fmla="*/ 1050742 w 1320743"/>
              <a:gd name="connsiteY178" fmla="*/ 504663 h 2352335"/>
              <a:gd name="connsiteX179" fmla="*/ 1069434 w 1320743"/>
              <a:gd name="connsiteY179" fmla="*/ 492331 h 2352335"/>
              <a:gd name="connsiteX180" fmla="*/ 1120210 w 1320743"/>
              <a:gd name="connsiteY180" fmla="*/ 481185 h 2352335"/>
              <a:gd name="connsiteX181" fmla="*/ 1151234 w 1320743"/>
              <a:gd name="connsiteY181" fmla="*/ 487544 h 2352335"/>
              <a:gd name="connsiteX182" fmla="*/ 1175032 w 1320743"/>
              <a:gd name="connsiteY182" fmla="*/ 489728 h 2352335"/>
              <a:gd name="connsiteX183" fmla="*/ 1253652 w 1320743"/>
              <a:gd name="connsiteY183" fmla="*/ 500454 h 235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320743" h="2352335">
                <a:moveTo>
                  <a:pt x="1320743" y="541145"/>
                </a:moveTo>
                <a:lnTo>
                  <a:pt x="1280245" y="567866"/>
                </a:lnTo>
                <a:lnTo>
                  <a:pt x="1234704" y="566613"/>
                </a:lnTo>
                <a:lnTo>
                  <a:pt x="1157144" y="550717"/>
                </a:lnTo>
                <a:lnTo>
                  <a:pt x="1132093" y="594074"/>
                </a:lnTo>
                <a:lnTo>
                  <a:pt x="1063558" y="639294"/>
                </a:lnTo>
                <a:lnTo>
                  <a:pt x="1019881" y="681527"/>
                </a:lnTo>
                <a:lnTo>
                  <a:pt x="976075" y="750673"/>
                </a:lnTo>
                <a:lnTo>
                  <a:pt x="928286" y="786676"/>
                </a:lnTo>
                <a:lnTo>
                  <a:pt x="938564" y="802252"/>
                </a:lnTo>
                <a:lnTo>
                  <a:pt x="914317" y="894266"/>
                </a:lnTo>
                <a:lnTo>
                  <a:pt x="908633" y="1000858"/>
                </a:lnTo>
                <a:lnTo>
                  <a:pt x="959473" y="976257"/>
                </a:lnTo>
                <a:lnTo>
                  <a:pt x="973925" y="984607"/>
                </a:lnTo>
                <a:lnTo>
                  <a:pt x="997724" y="986791"/>
                </a:lnTo>
                <a:lnTo>
                  <a:pt x="1020526" y="980688"/>
                </a:lnTo>
                <a:lnTo>
                  <a:pt x="1057781" y="982936"/>
                </a:lnTo>
                <a:lnTo>
                  <a:pt x="1096095" y="980013"/>
                </a:lnTo>
                <a:lnTo>
                  <a:pt x="1117838" y="979082"/>
                </a:lnTo>
                <a:lnTo>
                  <a:pt x="1133350" y="982261"/>
                </a:lnTo>
                <a:lnTo>
                  <a:pt x="1156088" y="989616"/>
                </a:lnTo>
                <a:lnTo>
                  <a:pt x="1168357" y="1021763"/>
                </a:lnTo>
                <a:lnTo>
                  <a:pt x="1149665" y="1034097"/>
                </a:lnTo>
                <a:lnTo>
                  <a:pt x="1102005" y="1043186"/>
                </a:lnTo>
                <a:lnTo>
                  <a:pt x="1031606" y="1044921"/>
                </a:lnTo>
                <a:lnTo>
                  <a:pt x="967439" y="1042545"/>
                </a:lnTo>
                <a:lnTo>
                  <a:pt x="864636" y="1110375"/>
                </a:lnTo>
                <a:lnTo>
                  <a:pt x="900639" y="1158164"/>
                </a:lnTo>
                <a:lnTo>
                  <a:pt x="913710" y="1238967"/>
                </a:lnTo>
                <a:lnTo>
                  <a:pt x="917565" y="1299024"/>
                </a:lnTo>
                <a:lnTo>
                  <a:pt x="947081" y="1404750"/>
                </a:lnTo>
                <a:lnTo>
                  <a:pt x="934107" y="1520625"/>
                </a:lnTo>
                <a:lnTo>
                  <a:pt x="926432" y="1610647"/>
                </a:lnTo>
                <a:lnTo>
                  <a:pt x="936261" y="1720420"/>
                </a:lnTo>
                <a:lnTo>
                  <a:pt x="924539" y="1790753"/>
                </a:lnTo>
                <a:lnTo>
                  <a:pt x="943970" y="1840533"/>
                </a:lnTo>
                <a:lnTo>
                  <a:pt x="951999" y="1893365"/>
                </a:lnTo>
                <a:lnTo>
                  <a:pt x="1011608" y="1983707"/>
                </a:lnTo>
                <a:lnTo>
                  <a:pt x="1016586" y="2025136"/>
                </a:lnTo>
                <a:lnTo>
                  <a:pt x="1017517" y="2046879"/>
                </a:lnTo>
                <a:lnTo>
                  <a:pt x="1019381" y="2090364"/>
                </a:lnTo>
                <a:lnTo>
                  <a:pt x="1027538" y="2116282"/>
                </a:lnTo>
                <a:lnTo>
                  <a:pt x="1026222" y="2175279"/>
                </a:lnTo>
                <a:lnTo>
                  <a:pt x="1039358" y="2242627"/>
                </a:lnTo>
                <a:lnTo>
                  <a:pt x="1053426" y="2331716"/>
                </a:lnTo>
                <a:lnTo>
                  <a:pt x="1035730" y="2352335"/>
                </a:lnTo>
                <a:lnTo>
                  <a:pt x="1015175" y="2321182"/>
                </a:lnTo>
                <a:lnTo>
                  <a:pt x="1003967" y="2283864"/>
                </a:lnTo>
                <a:lnTo>
                  <a:pt x="987716" y="2218572"/>
                </a:lnTo>
                <a:lnTo>
                  <a:pt x="942496" y="2150036"/>
                </a:lnTo>
                <a:lnTo>
                  <a:pt x="962503" y="2078706"/>
                </a:lnTo>
                <a:lnTo>
                  <a:pt x="975157" y="2030114"/>
                </a:lnTo>
                <a:lnTo>
                  <a:pt x="938094" y="1987497"/>
                </a:lnTo>
                <a:lnTo>
                  <a:pt x="889566" y="1961387"/>
                </a:lnTo>
                <a:lnTo>
                  <a:pt x="890306" y="2023500"/>
                </a:lnTo>
                <a:lnTo>
                  <a:pt x="898270" y="2089787"/>
                </a:lnTo>
                <a:lnTo>
                  <a:pt x="889729" y="2144609"/>
                </a:lnTo>
                <a:lnTo>
                  <a:pt x="849038" y="2211700"/>
                </a:lnTo>
                <a:lnTo>
                  <a:pt x="832146" y="2280975"/>
                </a:lnTo>
                <a:lnTo>
                  <a:pt x="783234" y="2335605"/>
                </a:lnTo>
                <a:lnTo>
                  <a:pt x="747038" y="2328187"/>
                </a:lnTo>
                <a:lnTo>
                  <a:pt x="685922" y="2337211"/>
                </a:lnTo>
                <a:lnTo>
                  <a:pt x="574158" y="2330468"/>
                </a:lnTo>
                <a:lnTo>
                  <a:pt x="486192" y="2325909"/>
                </a:lnTo>
                <a:lnTo>
                  <a:pt x="415921" y="2300731"/>
                </a:lnTo>
                <a:lnTo>
                  <a:pt x="391320" y="2249891"/>
                </a:lnTo>
                <a:lnTo>
                  <a:pt x="388525" y="2184663"/>
                </a:lnTo>
                <a:lnTo>
                  <a:pt x="338648" y="2007415"/>
                </a:lnTo>
                <a:lnTo>
                  <a:pt x="347318" y="1925680"/>
                </a:lnTo>
                <a:lnTo>
                  <a:pt x="311990" y="1953460"/>
                </a:lnTo>
                <a:lnTo>
                  <a:pt x="283953" y="1971959"/>
                </a:lnTo>
                <a:lnTo>
                  <a:pt x="271107" y="2060921"/>
                </a:lnTo>
                <a:lnTo>
                  <a:pt x="265296" y="2194427"/>
                </a:lnTo>
                <a:lnTo>
                  <a:pt x="252385" y="2296846"/>
                </a:lnTo>
                <a:lnTo>
                  <a:pt x="185039" y="2309983"/>
                </a:lnTo>
                <a:lnTo>
                  <a:pt x="181312" y="2223012"/>
                </a:lnTo>
                <a:lnTo>
                  <a:pt x="208418" y="2182770"/>
                </a:lnTo>
                <a:lnTo>
                  <a:pt x="218952" y="2144520"/>
                </a:lnTo>
                <a:lnTo>
                  <a:pt x="226755" y="2027585"/>
                </a:lnTo>
                <a:lnTo>
                  <a:pt x="237545" y="1935508"/>
                </a:lnTo>
                <a:lnTo>
                  <a:pt x="285718" y="1818765"/>
                </a:lnTo>
                <a:lnTo>
                  <a:pt x="311764" y="1783695"/>
                </a:lnTo>
                <a:lnTo>
                  <a:pt x="304601" y="1766063"/>
                </a:lnTo>
                <a:lnTo>
                  <a:pt x="325605" y="1703019"/>
                </a:lnTo>
                <a:lnTo>
                  <a:pt x="336202" y="1651312"/>
                </a:lnTo>
                <a:lnTo>
                  <a:pt x="313913" y="1549761"/>
                </a:lnTo>
                <a:lnTo>
                  <a:pt x="330002" y="1431830"/>
                </a:lnTo>
                <a:lnTo>
                  <a:pt x="339668" y="1358380"/>
                </a:lnTo>
                <a:lnTo>
                  <a:pt x="329584" y="1302434"/>
                </a:lnTo>
                <a:lnTo>
                  <a:pt x="354826" y="1218707"/>
                </a:lnTo>
                <a:lnTo>
                  <a:pt x="358326" y="1135912"/>
                </a:lnTo>
                <a:lnTo>
                  <a:pt x="395709" y="1111247"/>
                </a:lnTo>
                <a:lnTo>
                  <a:pt x="378205" y="1091495"/>
                </a:lnTo>
                <a:lnTo>
                  <a:pt x="349300" y="1074795"/>
                </a:lnTo>
                <a:lnTo>
                  <a:pt x="289628" y="997910"/>
                </a:lnTo>
                <a:lnTo>
                  <a:pt x="249194" y="1011174"/>
                </a:lnTo>
                <a:lnTo>
                  <a:pt x="199414" y="1030605"/>
                </a:lnTo>
                <a:lnTo>
                  <a:pt x="148639" y="1041750"/>
                </a:lnTo>
                <a:lnTo>
                  <a:pt x="105089" y="1057069"/>
                </a:lnTo>
                <a:lnTo>
                  <a:pt x="71014" y="1039310"/>
                </a:lnTo>
                <a:lnTo>
                  <a:pt x="91825" y="1016636"/>
                </a:lnTo>
                <a:lnTo>
                  <a:pt x="141604" y="997205"/>
                </a:lnTo>
                <a:lnTo>
                  <a:pt x="171570" y="1008734"/>
                </a:lnTo>
                <a:lnTo>
                  <a:pt x="236925" y="979026"/>
                </a:lnTo>
                <a:lnTo>
                  <a:pt x="288761" y="962711"/>
                </a:lnTo>
                <a:lnTo>
                  <a:pt x="320844" y="963899"/>
                </a:lnTo>
                <a:lnTo>
                  <a:pt x="363142" y="994119"/>
                </a:lnTo>
                <a:lnTo>
                  <a:pt x="372551" y="974496"/>
                </a:lnTo>
                <a:lnTo>
                  <a:pt x="365582" y="916495"/>
                </a:lnTo>
                <a:lnTo>
                  <a:pt x="359671" y="853322"/>
                </a:lnTo>
                <a:lnTo>
                  <a:pt x="364103" y="792270"/>
                </a:lnTo>
                <a:lnTo>
                  <a:pt x="354886" y="771523"/>
                </a:lnTo>
                <a:lnTo>
                  <a:pt x="289978" y="707034"/>
                </a:lnTo>
                <a:lnTo>
                  <a:pt x="237532" y="634324"/>
                </a:lnTo>
                <a:lnTo>
                  <a:pt x="166202" y="614316"/>
                </a:lnTo>
                <a:lnTo>
                  <a:pt x="110512" y="570575"/>
                </a:lnTo>
                <a:lnTo>
                  <a:pt x="76629" y="512445"/>
                </a:lnTo>
                <a:lnTo>
                  <a:pt x="13329" y="545268"/>
                </a:lnTo>
                <a:lnTo>
                  <a:pt x="0" y="518291"/>
                </a:lnTo>
                <a:lnTo>
                  <a:pt x="6295" y="500723"/>
                </a:lnTo>
                <a:lnTo>
                  <a:pt x="52959" y="483348"/>
                </a:lnTo>
                <a:lnTo>
                  <a:pt x="80996" y="464849"/>
                </a:lnTo>
                <a:lnTo>
                  <a:pt x="120371" y="456755"/>
                </a:lnTo>
                <a:lnTo>
                  <a:pt x="166907" y="466293"/>
                </a:lnTo>
                <a:lnTo>
                  <a:pt x="203038" y="487169"/>
                </a:lnTo>
                <a:lnTo>
                  <a:pt x="264027" y="505056"/>
                </a:lnTo>
                <a:lnTo>
                  <a:pt x="279474" y="521692"/>
                </a:lnTo>
                <a:lnTo>
                  <a:pt x="309375" y="546679"/>
                </a:lnTo>
                <a:lnTo>
                  <a:pt x="356650" y="618329"/>
                </a:lnTo>
                <a:lnTo>
                  <a:pt x="367185" y="580079"/>
                </a:lnTo>
                <a:lnTo>
                  <a:pt x="365321" y="536593"/>
                </a:lnTo>
                <a:lnTo>
                  <a:pt x="372803" y="486942"/>
                </a:lnTo>
                <a:lnTo>
                  <a:pt x="375983" y="471430"/>
                </a:lnTo>
                <a:lnTo>
                  <a:pt x="366830" y="437226"/>
                </a:lnTo>
                <a:lnTo>
                  <a:pt x="345279" y="397788"/>
                </a:lnTo>
                <a:lnTo>
                  <a:pt x="332015" y="357354"/>
                </a:lnTo>
                <a:lnTo>
                  <a:pt x="357000" y="327453"/>
                </a:lnTo>
                <a:lnTo>
                  <a:pt x="384170" y="273755"/>
                </a:lnTo>
                <a:lnTo>
                  <a:pt x="414327" y="244915"/>
                </a:lnTo>
                <a:lnTo>
                  <a:pt x="452705" y="228535"/>
                </a:lnTo>
                <a:lnTo>
                  <a:pt x="470465" y="194460"/>
                </a:lnTo>
                <a:lnTo>
                  <a:pt x="509840" y="186366"/>
                </a:lnTo>
                <a:lnTo>
                  <a:pt x="459385" y="130227"/>
                </a:lnTo>
                <a:lnTo>
                  <a:pt x="400388" y="128911"/>
                </a:lnTo>
                <a:lnTo>
                  <a:pt x="346690" y="101742"/>
                </a:lnTo>
                <a:lnTo>
                  <a:pt x="321028" y="56073"/>
                </a:lnTo>
                <a:lnTo>
                  <a:pt x="353240" y="30347"/>
                </a:lnTo>
                <a:lnTo>
                  <a:pt x="393610" y="30539"/>
                </a:lnTo>
                <a:lnTo>
                  <a:pt x="423446" y="68983"/>
                </a:lnTo>
                <a:lnTo>
                  <a:pt x="438830" y="99075"/>
                </a:lnTo>
                <a:lnTo>
                  <a:pt x="457522" y="86742"/>
                </a:lnTo>
                <a:lnTo>
                  <a:pt x="500815" y="125249"/>
                </a:lnTo>
                <a:lnTo>
                  <a:pt x="561611" y="183507"/>
                </a:lnTo>
                <a:lnTo>
                  <a:pt x="638304" y="164205"/>
                </a:lnTo>
                <a:cubicBezTo>
                  <a:pt x="637655" y="164633"/>
                  <a:pt x="695450" y="192081"/>
                  <a:pt x="705524" y="177983"/>
                </a:cubicBezTo>
                <a:cubicBezTo>
                  <a:pt x="706394" y="176477"/>
                  <a:pt x="758011" y="97144"/>
                  <a:pt x="769080" y="91331"/>
                </a:cubicBezTo>
                <a:cubicBezTo>
                  <a:pt x="768445" y="88955"/>
                  <a:pt x="823843" y="76064"/>
                  <a:pt x="831321" y="63678"/>
                </a:cubicBezTo>
                <a:cubicBezTo>
                  <a:pt x="833917" y="61965"/>
                  <a:pt x="869747" y="1063"/>
                  <a:pt x="879237" y="763"/>
                </a:cubicBezTo>
                <a:cubicBezTo>
                  <a:pt x="876875" y="-1405"/>
                  <a:pt x="922712" y="1144"/>
                  <a:pt x="923719" y="7187"/>
                </a:cubicBezTo>
                <a:cubicBezTo>
                  <a:pt x="921771" y="8471"/>
                  <a:pt x="949412" y="46127"/>
                  <a:pt x="941094" y="53851"/>
                </a:cubicBezTo>
                <a:cubicBezTo>
                  <a:pt x="939588" y="52982"/>
                  <a:pt x="922118" y="89474"/>
                  <a:pt x="900531" y="94028"/>
                </a:cubicBezTo>
                <a:cubicBezTo>
                  <a:pt x="899881" y="94457"/>
                  <a:pt x="786043" y="115911"/>
                  <a:pt x="778233" y="125535"/>
                </a:cubicBezTo>
                <a:cubicBezTo>
                  <a:pt x="776715" y="127469"/>
                  <a:pt x="721411" y="174952"/>
                  <a:pt x="734493" y="181225"/>
                </a:cubicBezTo>
                <a:cubicBezTo>
                  <a:pt x="735142" y="180798"/>
                  <a:pt x="818749" y="203883"/>
                  <a:pt x="820275" y="209583"/>
                </a:cubicBezTo>
                <a:lnTo>
                  <a:pt x="826313" y="245842"/>
                </a:lnTo>
                <a:lnTo>
                  <a:pt x="845999" y="241795"/>
                </a:lnTo>
                <a:lnTo>
                  <a:pt x="876960" y="261611"/>
                </a:lnTo>
                <a:lnTo>
                  <a:pt x="903681" y="302109"/>
                </a:lnTo>
                <a:lnTo>
                  <a:pt x="911839" y="328025"/>
                </a:lnTo>
                <a:lnTo>
                  <a:pt x="920992" y="362230"/>
                </a:lnTo>
                <a:lnTo>
                  <a:pt x="916753" y="382913"/>
                </a:lnTo>
                <a:lnTo>
                  <a:pt x="929021" y="415061"/>
                </a:lnTo>
                <a:lnTo>
                  <a:pt x="913125" y="492621"/>
                </a:lnTo>
                <a:lnTo>
                  <a:pt x="890194" y="525637"/>
                </a:lnTo>
                <a:lnTo>
                  <a:pt x="903394" y="579527"/>
                </a:lnTo>
                <a:lnTo>
                  <a:pt x="916723" y="606505"/>
                </a:lnTo>
                <a:lnTo>
                  <a:pt x="957221" y="579784"/>
                </a:lnTo>
                <a:lnTo>
                  <a:pt x="994668" y="541661"/>
                </a:lnTo>
                <a:lnTo>
                  <a:pt x="1050742" y="504663"/>
                </a:lnTo>
                <a:lnTo>
                  <a:pt x="1069434" y="492331"/>
                </a:lnTo>
                <a:lnTo>
                  <a:pt x="1120210" y="481185"/>
                </a:lnTo>
                <a:lnTo>
                  <a:pt x="1151234" y="487544"/>
                </a:lnTo>
                <a:lnTo>
                  <a:pt x="1175032" y="489728"/>
                </a:lnTo>
                <a:lnTo>
                  <a:pt x="1253652" y="500454"/>
                </a:lnTo>
                <a:close/>
              </a:path>
            </a:pathLst>
          </a:custGeom>
        </p:spPr>
      </p:pic>
    </p:spTree>
    <p:extLst>
      <p:ext uri="{BB962C8B-B14F-4D97-AF65-F5344CB8AC3E}">
        <p14:creationId xmlns:p14="http://schemas.microsoft.com/office/powerpoint/2010/main" val="313786462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nodeType="clickEffect">
                                  <p:stCondLst>
                                    <p:cond delay="0"/>
                                  </p:stCondLst>
                                  <p:childTnLst>
                                    <p:animMotion origin="layout" path="M -3.95833E-6 0 L 0.0849 -0.05741 " pathEditMode="relative" rAng="0" ptsTypes="AA">
                                      <p:cBhvr>
                                        <p:cTn id="16" dur="2000" fill="hold"/>
                                        <p:tgtEl>
                                          <p:spTgt spid="14"/>
                                        </p:tgtEl>
                                        <p:attrNameLst>
                                          <p:attrName>ppt_x</p:attrName>
                                          <p:attrName>ppt_y</p:attrName>
                                        </p:attrNameLst>
                                      </p:cBhvr>
                                      <p:rCtr x="4245" y="-2870"/>
                                    </p:animMotion>
                                  </p:childTnLst>
                                </p:cTn>
                              </p:par>
                              <p:par>
                                <p:cTn id="17" presetID="42" presetClass="path" presetSubtype="0" accel="50000" decel="50000" fill="hold" nodeType="withEffect">
                                  <p:stCondLst>
                                    <p:cond delay="0"/>
                                  </p:stCondLst>
                                  <p:childTnLst>
                                    <p:animMotion origin="layout" path="M -2.5E-6 2.59259E-6 L 0.09532 0.0074 " pathEditMode="relative" rAng="0" ptsTypes="AA">
                                      <p:cBhvr>
                                        <p:cTn id="18" dur="2000" fill="hold"/>
                                        <p:tgtEl>
                                          <p:spTgt spid="17"/>
                                        </p:tgtEl>
                                        <p:attrNameLst>
                                          <p:attrName>ppt_x</p:attrName>
                                          <p:attrName>ppt_y</p:attrName>
                                        </p:attrNameLst>
                                      </p:cBhvr>
                                      <p:rCtr x="4766" y="370"/>
                                    </p:animMotion>
                                  </p:childTnLst>
                                </p:cTn>
                              </p:par>
                              <p:par>
                                <p:cTn id="19" presetID="42" presetClass="path" presetSubtype="0" accel="50000" decel="50000" fill="hold" nodeType="withEffect">
                                  <p:stCondLst>
                                    <p:cond delay="0"/>
                                  </p:stCondLst>
                                  <p:childTnLst>
                                    <p:animMotion origin="layout" path="M -4.375E-6 -4.44444E-6 L -0.07929 -0.0287 " pathEditMode="relative" rAng="0" ptsTypes="AA">
                                      <p:cBhvr>
                                        <p:cTn id="20" dur="2000" fill="hold"/>
                                        <p:tgtEl>
                                          <p:spTgt spid="12"/>
                                        </p:tgtEl>
                                        <p:attrNameLst>
                                          <p:attrName>ppt_x</p:attrName>
                                          <p:attrName>ppt_y</p:attrName>
                                        </p:attrNameLst>
                                      </p:cBhvr>
                                      <p:rCtr x="-3971" y="-1435"/>
                                    </p:animMotion>
                                  </p:childTnLst>
                                </p:cTn>
                              </p:par>
                              <p:par>
                                <p:cTn id="21" presetID="42" presetClass="path" presetSubtype="0" accel="50000" decel="50000" fill="hold" nodeType="withEffect">
                                  <p:stCondLst>
                                    <p:cond delay="0"/>
                                  </p:stCondLst>
                                  <p:childTnLst>
                                    <p:animMotion origin="layout" path="M -4.375E-6 -2.96296E-6 L -0.09531 -0.02754 " pathEditMode="relative" rAng="0" ptsTypes="AA">
                                      <p:cBhvr>
                                        <p:cTn id="22" dur="2000" fill="hold"/>
                                        <p:tgtEl>
                                          <p:spTgt spid="16"/>
                                        </p:tgtEl>
                                        <p:attrNameLst>
                                          <p:attrName>ppt_x</p:attrName>
                                          <p:attrName>ppt_y</p:attrName>
                                        </p:attrNameLst>
                                      </p:cBhvr>
                                      <p:rCtr x="-4766" y="-13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kumimoji="1" lang="ja-JP" altLang="en-US" spc="600" dirty="0">
                <a:solidFill>
                  <a:srgbClr val="000000"/>
                </a:solidFill>
                <a:latin typeface="HG創英角ﾎﾟｯﾌﾟ体" panose="040B0A09000000000000" pitchFamily="49" charset="-128"/>
                <a:ea typeface="HG創英角ﾎﾟｯﾌﾟ体" panose="040B0A09000000000000" pitchFamily="49" charset="-128"/>
              </a:rPr>
              <a:t>虫によるひ害（ナラがれ）</a:t>
            </a:r>
            <a:endParaRPr kumimoji="1" lang="en-US" altLang="ja-JP" spc="600" dirty="0">
              <a:solidFill>
                <a:srgbClr val="000000"/>
              </a:solidFill>
              <a:latin typeface="HG創英角ﾎﾟｯﾌﾟ体" panose="040B0A09000000000000" pitchFamily="49" charset="-128"/>
              <a:ea typeface="HG創英角ﾎﾟｯﾌﾟ体" panose="040B0A09000000000000" pitchFamily="49" charset="-128"/>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20" name="図 19">
            <a:extLst>
              <a:ext uri="{FF2B5EF4-FFF2-40B4-BE49-F238E27FC236}">
                <a16:creationId xmlns:a16="http://schemas.microsoft.com/office/drawing/2014/main" id="{EB5CFD1D-53FB-7C03-E698-6EA62C05109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89546" y="1637367"/>
            <a:ext cx="3404925" cy="4482110"/>
          </a:xfrm>
          <a:prstGeom prst="rect">
            <a:avLst/>
          </a:prstGeom>
        </p:spPr>
      </p:pic>
      <p:pic>
        <p:nvPicPr>
          <p:cNvPr id="12" name="図 11">
            <a:extLst>
              <a:ext uri="{FF2B5EF4-FFF2-40B4-BE49-F238E27FC236}">
                <a16:creationId xmlns:a16="http://schemas.microsoft.com/office/drawing/2014/main" id="{E66D2924-8909-B1C3-292E-0A6BFCD15B0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8506507">
            <a:off x="2965810" y="4938674"/>
            <a:ext cx="649379" cy="1156588"/>
          </a:xfrm>
          <a:custGeom>
            <a:avLst/>
            <a:gdLst>
              <a:gd name="connsiteX0" fmla="*/ 1320743 w 1320743"/>
              <a:gd name="connsiteY0" fmla="*/ 541145 h 2352335"/>
              <a:gd name="connsiteX1" fmla="*/ 1280245 w 1320743"/>
              <a:gd name="connsiteY1" fmla="*/ 567866 h 2352335"/>
              <a:gd name="connsiteX2" fmla="*/ 1234704 w 1320743"/>
              <a:gd name="connsiteY2" fmla="*/ 566613 h 2352335"/>
              <a:gd name="connsiteX3" fmla="*/ 1157144 w 1320743"/>
              <a:gd name="connsiteY3" fmla="*/ 550717 h 2352335"/>
              <a:gd name="connsiteX4" fmla="*/ 1132093 w 1320743"/>
              <a:gd name="connsiteY4" fmla="*/ 594074 h 2352335"/>
              <a:gd name="connsiteX5" fmla="*/ 1063558 w 1320743"/>
              <a:gd name="connsiteY5" fmla="*/ 639294 h 2352335"/>
              <a:gd name="connsiteX6" fmla="*/ 1019881 w 1320743"/>
              <a:gd name="connsiteY6" fmla="*/ 681527 h 2352335"/>
              <a:gd name="connsiteX7" fmla="*/ 976075 w 1320743"/>
              <a:gd name="connsiteY7" fmla="*/ 750673 h 2352335"/>
              <a:gd name="connsiteX8" fmla="*/ 928286 w 1320743"/>
              <a:gd name="connsiteY8" fmla="*/ 786676 h 2352335"/>
              <a:gd name="connsiteX9" fmla="*/ 938564 w 1320743"/>
              <a:gd name="connsiteY9" fmla="*/ 802252 h 2352335"/>
              <a:gd name="connsiteX10" fmla="*/ 914317 w 1320743"/>
              <a:gd name="connsiteY10" fmla="*/ 894266 h 2352335"/>
              <a:gd name="connsiteX11" fmla="*/ 908633 w 1320743"/>
              <a:gd name="connsiteY11" fmla="*/ 1000858 h 2352335"/>
              <a:gd name="connsiteX12" fmla="*/ 959473 w 1320743"/>
              <a:gd name="connsiteY12" fmla="*/ 976257 h 2352335"/>
              <a:gd name="connsiteX13" fmla="*/ 973925 w 1320743"/>
              <a:gd name="connsiteY13" fmla="*/ 984607 h 2352335"/>
              <a:gd name="connsiteX14" fmla="*/ 997724 w 1320743"/>
              <a:gd name="connsiteY14" fmla="*/ 986791 h 2352335"/>
              <a:gd name="connsiteX15" fmla="*/ 1020526 w 1320743"/>
              <a:gd name="connsiteY15" fmla="*/ 980688 h 2352335"/>
              <a:gd name="connsiteX16" fmla="*/ 1057781 w 1320743"/>
              <a:gd name="connsiteY16" fmla="*/ 982936 h 2352335"/>
              <a:gd name="connsiteX17" fmla="*/ 1096095 w 1320743"/>
              <a:gd name="connsiteY17" fmla="*/ 980013 h 2352335"/>
              <a:gd name="connsiteX18" fmla="*/ 1117838 w 1320743"/>
              <a:gd name="connsiteY18" fmla="*/ 979082 h 2352335"/>
              <a:gd name="connsiteX19" fmla="*/ 1133350 w 1320743"/>
              <a:gd name="connsiteY19" fmla="*/ 982261 h 2352335"/>
              <a:gd name="connsiteX20" fmla="*/ 1156088 w 1320743"/>
              <a:gd name="connsiteY20" fmla="*/ 989616 h 2352335"/>
              <a:gd name="connsiteX21" fmla="*/ 1168357 w 1320743"/>
              <a:gd name="connsiteY21" fmla="*/ 1021763 h 2352335"/>
              <a:gd name="connsiteX22" fmla="*/ 1149665 w 1320743"/>
              <a:gd name="connsiteY22" fmla="*/ 1034097 h 2352335"/>
              <a:gd name="connsiteX23" fmla="*/ 1102005 w 1320743"/>
              <a:gd name="connsiteY23" fmla="*/ 1043186 h 2352335"/>
              <a:gd name="connsiteX24" fmla="*/ 1031606 w 1320743"/>
              <a:gd name="connsiteY24" fmla="*/ 1044921 h 2352335"/>
              <a:gd name="connsiteX25" fmla="*/ 967439 w 1320743"/>
              <a:gd name="connsiteY25" fmla="*/ 1042545 h 2352335"/>
              <a:gd name="connsiteX26" fmla="*/ 864636 w 1320743"/>
              <a:gd name="connsiteY26" fmla="*/ 1110375 h 2352335"/>
              <a:gd name="connsiteX27" fmla="*/ 900639 w 1320743"/>
              <a:gd name="connsiteY27" fmla="*/ 1158164 h 2352335"/>
              <a:gd name="connsiteX28" fmla="*/ 913710 w 1320743"/>
              <a:gd name="connsiteY28" fmla="*/ 1238967 h 2352335"/>
              <a:gd name="connsiteX29" fmla="*/ 917565 w 1320743"/>
              <a:gd name="connsiteY29" fmla="*/ 1299024 h 2352335"/>
              <a:gd name="connsiteX30" fmla="*/ 947081 w 1320743"/>
              <a:gd name="connsiteY30" fmla="*/ 1404750 h 2352335"/>
              <a:gd name="connsiteX31" fmla="*/ 934107 w 1320743"/>
              <a:gd name="connsiteY31" fmla="*/ 1520625 h 2352335"/>
              <a:gd name="connsiteX32" fmla="*/ 926432 w 1320743"/>
              <a:gd name="connsiteY32" fmla="*/ 1610647 h 2352335"/>
              <a:gd name="connsiteX33" fmla="*/ 936261 w 1320743"/>
              <a:gd name="connsiteY33" fmla="*/ 1720420 h 2352335"/>
              <a:gd name="connsiteX34" fmla="*/ 924539 w 1320743"/>
              <a:gd name="connsiteY34" fmla="*/ 1790753 h 2352335"/>
              <a:gd name="connsiteX35" fmla="*/ 943970 w 1320743"/>
              <a:gd name="connsiteY35" fmla="*/ 1840533 h 2352335"/>
              <a:gd name="connsiteX36" fmla="*/ 951999 w 1320743"/>
              <a:gd name="connsiteY36" fmla="*/ 1893365 h 2352335"/>
              <a:gd name="connsiteX37" fmla="*/ 1011608 w 1320743"/>
              <a:gd name="connsiteY37" fmla="*/ 1983707 h 2352335"/>
              <a:gd name="connsiteX38" fmla="*/ 1016586 w 1320743"/>
              <a:gd name="connsiteY38" fmla="*/ 2025136 h 2352335"/>
              <a:gd name="connsiteX39" fmla="*/ 1017517 w 1320743"/>
              <a:gd name="connsiteY39" fmla="*/ 2046879 h 2352335"/>
              <a:gd name="connsiteX40" fmla="*/ 1019381 w 1320743"/>
              <a:gd name="connsiteY40" fmla="*/ 2090364 h 2352335"/>
              <a:gd name="connsiteX41" fmla="*/ 1027538 w 1320743"/>
              <a:gd name="connsiteY41" fmla="*/ 2116282 h 2352335"/>
              <a:gd name="connsiteX42" fmla="*/ 1026222 w 1320743"/>
              <a:gd name="connsiteY42" fmla="*/ 2175279 h 2352335"/>
              <a:gd name="connsiteX43" fmla="*/ 1039358 w 1320743"/>
              <a:gd name="connsiteY43" fmla="*/ 2242627 h 2352335"/>
              <a:gd name="connsiteX44" fmla="*/ 1053426 w 1320743"/>
              <a:gd name="connsiteY44" fmla="*/ 2331716 h 2352335"/>
              <a:gd name="connsiteX45" fmla="*/ 1035730 w 1320743"/>
              <a:gd name="connsiteY45" fmla="*/ 2352335 h 2352335"/>
              <a:gd name="connsiteX46" fmla="*/ 1015175 w 1320743"/>
              <a:gd name="connsiteY46" fmla="*/ 2321182 h 2352335"/>
              <a:gd name="connsiteX47" fmla="*/ 1003967 w 1320743"/>
              <a:gd name="connsiteY47" fmla="*/ 2283864 h 2352335"/>
              <a:gd name="connsiteX48" fmla="*/ 987716 w 1320743"/>
              <a:gd name="connsiteY48" fmla="*/ 2218572 h 2352335"/>
              <a:gd name="connsiteX49" fmla="*/ 942496 w 1320743"/>
              <a:gd name="connsiteY49" fmla="*/ 2150036 h 2352335"/>
              <a:gd name="connsiteX50" fmla="*/ 962503 w 1320743"/>
              <a:gd name="connsiteY50" fmla="*/ 2078706 h 2352335"/>
              <a:gd name="connsiteX51" fmla="*/ 975157 w 1320743"/>
              <a:gd name="connsiteY51" fmla="*/ 2030114 h 2352335"/>
              <a:gd name="connsiteX52" fmla="*/ 938094 w 1320743"/>
              <a:gd name="connsiteY52" fmla="*/ 1987497 h 2352335"/>
              <a:gd name="connsiteX53" fmla="*/ 889566 w 1320743"/>
              <a:gd name="connsiteY53" fmla="*/ 1961387 h 2352335"/>
              <a:gd name="connsiteX54" fmla="*/ 890306 w 1320743"/>
              <a:gd name="connsiteY54" fmla="*/ 2023500 h 2352335"/>
              <a:gd name="connsiteX55" fmla="*/ 898270 w 1320743"/>
              <a:gd name="connsiteY55" fmla="*/ 2089787 h 2352335"/>
              <a:gd name="connsiteX56" fmla="*/ 889729 w 1320743"/>
              <a:gd name="connsiteY56" fmla="*/ 2144609 h 2352335"/>
              <a:gd name="connsiteX57" fmla="*/ 849038 w 1320743"/>
              <a:gd name="connsiteY57" fmla="*/ 2211700 h 2352335"/>
              <a:gd name="connsiteX58" fmla="*/ 832146 w 1320743"/>
              <a:gd name="connsiteY58" fmla="*/ 2280975 h 2352335"/>
              <a:gd name="connsiteX59" fmla="*/ 783234 w 1320743"/>
              <a:gd name="connsiteY59" fmla="*/ 2335605 h 2352335"/>
              <a:gd name="connsiteX60" fmla="*/ 747038 w 1320743"/>
              <a:gd name="connsiteY60" fmla="*/ 2328187 h 2352335"/>
              <a:gd name="connsiteX61" fmla="*/ 685922 w 1320743"/>
              <a:gd name="connsiteY61" fmla="*/ 2337211 h 2352335"/>
              <a:gd name="connsiteX62" fmla="*/ 574158 w 1320743"/>
              <a:gd name="connsiteY62" fmla="*/ 2330468 h 2352335"/>
              <a:gd name="connsiteX63" fmla="*/ 486192 w 1320743"/>
              <a:gd name="connsiteY63" fmla="*/ 2325909 h 2352335"/>
              <a:gd name="connsiteX64" fmla="*/ 415921 w 1320743"/>
              <a:gd name="connsiteY64" fmla="*/ 2300731 h 2352335"/>
              <a:gd name="connsiteX65" fmla="*/ 391320 w 1320743"/>
              <a:gd name="connsiteY65" fmla="*/ 2249891 h 2352335"/>
              <a:gd name="connsiteX66" fmla="*/ 388525 w 1320743"/>
              <a:gd name="connsiteY66" fmla="*/ 2184663 h 2352335"/>
              <a:gd name="connsiteX67" fmla="*/ 338648 w 1320743"/>
              <a:gd name="connsiteY67" fmla="*/ 2007415 h 2352335"/>
              <a:gd name="connsiteX68" fmla="*/ 347318 w 1320743"/>
              <a:gd name="connsiteY68" fmla="*/ 1925680 h 2352335"/>
              <a:gd name="connsiteX69" fmla="*/ 311990 w 1320743"/>
              <a:gd name="connsiteY69" fmla="*/ 1953460 h 2352335"/>
              <a:gd name="connsiteX70" fmla="*/ 283953 w 1320743"/>
              <a:gd name="connsiteY70" fmla="*/ 1971959 h 2352335"/>
              <a:gd name="connsiteX71" fmla="*/ 271107 w 1320743"/>
              <a:gd name="connsiteY71" fmla="*/ 2060921 h 2352335"/>
              <a:gd name="connsiteX72" fmla="*/ 265296 w 1320743"/>
              <a:gd name="connsiteY72" fmla="*/ 2194427 h 2352335"/>
              <a:gd name="connsiteX73" fmla="*/ 252385 w 1320743"/>
              <a:gd name="connsiteY73" fmla="*/ 2296846 h 2352335"/>
              <a:gd name="connsiteX74" fmla="*/ 185039 w 1320743"/>
              <a:gd name="connsiteY74" fmla="*/ 2309983 h 2352335"/>
              <a:gd name="connsiteX75" fmla="*/ 181312 w 1320743"/>
              <a:gd name="connsiteY75" fmla="*/ 2223012 h 2352335"/>
              <a:gd name="connsiteX76" fmla="*/ 208418 w 1320743"/>
              <a:gd name="connsiteY76" fmla="*/ 2182770 h 2352335"/>
              <a:gd name="connsiteX77" fmla="*/ 218952 w 1320743"/>
              <a:gd name="connsiteY77" fmla="*/ 2144520 h 2352335"/>
              <a:gd name="connsiteX78" fmla="*/ 226755 w 1320743"/>
              <a:gd name="connsiteY78" fmla="*/ 2027585 h 2352335"/>
              <a:gd name="connsiteX79" fmla="*/ 237545 w 1320743"/>
              <a:gd name="connsiteY79" fmla="*/ 1935508 h 2352335"/>
              <a:gd name="connsiteX80" fmla="*/ 285718 w 1320743"/>
              <a:gd name="connsiteY80" fmla="*/ 1818765 h 2352335"/>
              <a:gd name="connsiteX81" fmla="*/ 311764 w 1320743"/>
              <a:gd name="connsiteY81" fmla="*/ 1783695 h 2352335"/>
              <a:gd name="connsiteX82" fmla="*/ 304601 w 1320743"/>
              <a:gd name="connsiteY82" fmla="*/ 1766063 h 2352335"/>
              <a:gd name="connsiteX83" fmla="*/ 325605 w 1320743"/>
              <a:gd name="connsiteY83" fmla="*/ 1703019 h 2352335"/>
              <a:gd name="connsiteX84" fmla="*/ 336202 w 1320743"/>
              <a:gd name="connsiteY84" fmla="*/ 1651312 h 2352335"/>
              <a:gd name="connsiteX85" fmla="*/ 313913 w 1320743"/>
              <a:gd name="connsiteY85" fmla="*/ 1549761 h 2352335"/>
              <a:gd name="connsiteX86" fmla="*/ 330002 w 1320743"/>
              <a:gd name="connsiteY86" fmla="*/ 1431830 h 2352335"/>
              <a:gd name="connsiteX87" fmla="*/ 339668 w 1320743"/>
              <a:gd name="connsiteY87" fmla="*/ 1358380 h 2352335"/>
              <a:gd name="connsiteX88" fmla="*/ 329584 w 1320743"/>
              <a:gd name="connsiteY88" fmla="*/ 1302434 h 2352335"/>
              <a:gd name="connsiteX89" fmla="*/ 354826 w 1320743"/>
              <a:gd name="connsiteY89" fmla="*/ 1218707 h 2352335"/>
              <a:gd name="connsiteX90" fmla="*/ 358326 w 1320743"/>
              <a:gd name="connsiteY90" fmla="*/ 1135912 h 2352335"/>
              <a:gd name="connsiteX91" fmla="*/ 395709 w 1320743"/>
              <a:gd name="connsiteY91" fmla="*/ 1111247 h 2352335"/>
              <a:gd name="connsiteX92" fmla="*/ 378205 w 1320743"/>
              <a:gd name="connsiteY92" fmla="*/ 1091495 h 2352335"/>
              <a:gd name="connsiteX93" fmla="*/ 349300 w 1320743"/>
              <a:gd name="connsiteY93" fmla="*/ 1074795 h 2352335"/>
              <a:gd name="connsiteX94" fmla="*/ 289628 w 1320743"/>
              <a:gd name="connsiteY94" fmla="*/ 997910 h 2352335"/>
              <a:gd name="connsiteX95" fmla="*/ 249194 w 1320743"/>
              <a:gd name="connsiteY95" fmla="*/ 1011174 h 2352335"/>
              <a:gd name="connsiteX96" fmla="*/ 199414 w 1320743"/>
              <a:gd name="connsiteY96" fmla="*/ 1030605 h 2352335"/>
              <a:gd name="connsiteX97" fmla="*/ 148639 w 1320743"/>
              <a:gd name="connsiteY97" fmla="*/ 1041750 h 2352335"/>
              <a:gd name="connsiteX98" fmla="*/ 105089 w 1320743"/>
              <a:gd name="connsiteY98" fmla="*/ 1057069 h 2352335"/>
              <a:gd name="connsiteX99" fmla="*/ 71014 w 1320743"/>
              <a:gd name="connsiteY99" fmla="*/ 1039310 h 2352335"/>
              <a:gd name="connsiteX100" fmla="*/ 91825 w 1320743"/>
              <a:gd name="connsiteY100" fmla="*/ 1016636 h 2352335"/>
              <a:gd name="connsiteX101" fmla="*/ 141604 w 1320743"/>
              <a:gd name="connsiteY101" fmla="*/ 997205 h 2352335"/>
              <a:gd name="connsiteX102" fmla="*/ 171570 w 1320743"/>
              <a:gd name="connsiteY102" fmla="*/ 1008734 h 2352335"/>
              <a:gd name="connsiteX103" fmla="*/ 236925 w 1320743"/>
              <a:gd name="connsiteY103" fmla="*/ 979026 h 2352335"/>
              <a:gd name="connsiteX104" fmla="*/ 288761 w 1320743"/>
              <a:gd name="connsiteY104" fmla="*/ 962711 h 2352335"/>
              <a:gd name="connsiteX105" fmla="*/ 320844 w 1320743"/>
              <a:gd name="connsiteY105" fmla="*/ 963899 h 2352335"/>
              <a:gd name="connsiteX106" fmla="*/ 363142 w 1320743"/>
              <a:gd name="connsiteY106" fmla="*/ 994119 h 2352335"/>
              <a:gd name="connsiteX107" fmla="*/ 372551 w 1320743"/>
              <a:gd name="connsiteY107" fmla="*/ 974496 h 2352335"/>
              <a:gd name="connsiteX108" fmla="*/ 365582 w 1320743"/>
              <a:gd name="connsiteY108" fmla="*/ 916495 h 2352335"/>
              <a:gd name="connsiteX109" fmla="*/ 359671 w 1320743"/>
              <a:gd name="connsiteY109" fmla="*/ 853322 h 2352335"/>
              <a:gd name="connsiteX110" fmla="*/ 364103 w 1320743"/>
              <a:gd name="connsiteY110" fmla="*/ 792270 h 2352335"/>
              <a:gd name="connsiteX111" fmla="*/ 354886 w 1320743"/>
              <a:gd name="connsiteY111" fmla="*/ 771523 h 2352335"/>
              <a:gd name="connsiteX112" fmla="*/ 289978 w 1320743"/>
              <a:gd name="connsiteY112" fmla="*/ 707034 h 2352335"/>
              <a:gd name="connsiteX113" fmla="*/ 237532 w 1320743"/>
              <a:gd name="connsiteY113" fmla="*/ 634324 h 2352335"/>
              <a:gd name="connsiteX114" fmla="*/ 166202 w 1320743"/>
              <a:gd name="connsiteY114" fmla="*/ 614316 h 2352335"/>
              <a:gd name="connsiteX115" fmla="*/ 110512 w 1320743"/>
              <a:gd name="connsiteY115" fmla="*/ 570575 h 2352335"/>
              <a:gd name="connsiteX116" fmla="*/ 76629 w 1320743"/>
              <a:gd name="connsiteY116" fmla="*/ 512445 h 2352335"/>
              <a:gd name="connsiteX117" fmla="*/ 13329 w 1320743"/>
              <a:gd name="connsiteY117" fmla="*/ 545268 h 2352335"/>
              <a:gd name="connsiteX118" fmla="*/ 0 w 1320743"/>
              <a:gd name="connsiteY118" fmla="*/ 518291 h 2352335"/>
              <a:gd name="connsiteX119" fmla="*/ 6295 w 1320743"/>
              <a:gd name="connsiteY119" fmla="*/ 500723 h 2352335"/>
              <a:gd name="connsiteX120" fmla="*/ 52959 w 1320743"/>
              <a:gd name="connsiteY120" fmla="*/ 483348 h 2352335"/>
              <a:gd name="connsiteX121" fmla="*/ 80996 w 1320743"/>
              <a:gd name="connsiteY121" fmla="*/ 464849 h 2352335"/>
              <a:gd name="connsiteX122" fmla="*/ 120371 w 1320743"/>
              <a:gd name="connsiteY122" fmla="*/ 456755 h 2352335"/>
              <a:gd name="connsiteX123" fmla="*/ 166907 w 1320743"/>
              <a:gd name="connsiteY123" fmla="*/ 466293 h 2352335"/>
              <a:gd name="connsiteX124" fmla="*/ 203038 w 1320743"/>
              <a:gd name="connsiteY124" fmla="*/ 487169 h 2352335"/>
              <a:gd name="connsiteX125" fmla="*/ 264027 w 1320743"/>
              <a:gd name="connsiteY125" fmla="*/ 505056 h 2352335"/>
              <a:gd name="connsiteX126" fmla="*/ 279474 w 1320743"/>
              <a:gd name="connsiteY126" fmla="*/ 521692 h 2352335"/>
              <a:gd name="connsiteX127" fmla="*/ 309375 w 1320743"/>
              <a:gd name="connsiteY127" fmla="*/ 546679 h 2352335"/>
              <a:gd name="connsiteX128" fmla="*/ 356650 w 1320743"/>
              <a:gd name="connsiteY128" fmla="*/ 618329 h 2352335"/>
              <a:gd name="connsiteX129" fmla="*/ 367185 w 1320743"/>
              <a:gd name="connsiteY129" fmla="*/ 580079 h 2352335"/>
              <a:gd name="connsiteX130" fmla="*/ 365321 w 1320743"/>
              <a:gd name="connsiteY130" fmla="*/ 536593 h 2352335"/>
              <a:gd name="connsiteX131" fmla="*/ 372803 w 1320743"/>
              <a:gd name="connsiteY131" fmla="*/ 486942 h 2352335"/>
              <a:gd name="connsiteX132" fmla="*/ 375983 w 1320743"/>
              <a:gd name="connsiteY132" fmla="*/ 471430 h 2352335"/>
              <a:gd name="connsiteX133" fmla="*/ 366830 w 1320743"/>
              <a:gd name="connsiteY133" fmla="*/ 437226 h 2352335"/>
              <a:gd name="connsiteX134" fmla="*/ 345279 w 1320743"/>
              <a:gd name="connsiteY134" fmla="*/ 397788 h 2352335"/>
              <a:gd name="connsiteX135" fmla="*/ 332015 w 1320743"/>
              <a:gd name="connsiteY135" fmla="*/ 357354 h 2352335"/>
              <a:gd name="connsiteX136" fmla="*/ 357000 w 1320743"/>
              <a:gd name="connsiteY136" fmla="*/ 327453 h 2352335"/>
              <a:gd name="connsiteX137" fmla="*/ 384170 w 1320743"/>
              <a:gd name="connsiteY137" fmla="*/ 273755 h 2352335"/>
              <a:gd name="connsiteX138" fmla="*/ 414327 w 1320743"/>
              <a:gd name="connsiteY138" fmla="*/ 244915 h 2352335"/>
              <a:gd name="connsiteX139" fmla="*/ 452705 w 1320743"/>
              <a:gd name="connsiteY139" fmla="*/ 228535 h 2352335"/>
              <a:gd name="connsiteX140" fmla="*/ 470465 w 1320743"/>
              <a:gd name="connsiteY140" fmla="*/ 194460 h 2352335"/>
              <a:gd name="connsiteX141" fmla="*/ 509840 w 1320743"/>
              <a:gd name="connsiteY141" fmla="*/ 186366 h 2352335"/>
              <a:gd name="connsiteX142" fmla="*/ 459385 w 1320743"/>
              <a:gd name="connsiteY142" fmla="*/ 130227 h 2352335"/>
              <a:gd name="connsiteX143" fmla="*/ 400388 w 1320743"/>
              <a:gd name="connsiteY143" fmla="*/ 128911 h 2352335"/>
              <a:gd name="connsiteX144" fmla="*/ 346690 w 1320743"/>
              <a:gd name="connsiteY144" fmla="*/ 101742 h 2352335"/>
              <a:gd name="connsiteX145" fmla="*/ 321028 w 1320743"/>
              <a:gd name="connsiteY145" fmla="*/ 56073 h 2352335"/>
              <a:gd name="connsiteX146" fmla="*/ 353240 w 1320743"/>
              <a:gd name="connsiteY146" fmla="*/ 30347 h 2352335"/>
              <a:gd name="connsiteX147" fmla="*/ 393610 w 1320743"/>
              <a:gd name="connsiteY147" fmla="*/ 30539 h 2352335"/>
              <a:gd name="connsiteX148" fmla="*/ 423446 w 1320743"/>
              <a:gd name="connsiteY148" fmla="*/ 68983 h 2352335"/>
              <a:gd name="connsiteX149" fmla="*/ 438830 w 1320743"/>
              <a:gd name="connsiteY149" fmla="*/ 99075 h 2352335"/>
              <a:gd name="connsiteX150" fmla="*/ 457522 w 1320743"/>
              <a:gd name="connsiteY150" fmla="*/ 86742 h 2352335"/>
              <a:gd name="connsiteX151" fmla="*/ 500815 w 1320743"/>
              <a:gd name="connsiteY151" fmla="*/ 125249 h 2352335"/>
              <a:gd name="connsiteX152" fmla="*/ 561611 w 1320743"/>
              <a:gd name="connsiteY152" fmla="*/ 183507 h 2352335"/>
              <a:gd name="connsiteX153" fmla="*/ 638304 w 1320743"/>
              <a:gd name="connsiteY153" fmla="*/ 164205 h 2352335"/>
              <a:gd name="connsiteX154" fmla="*/ 705524 w 1320743"/>
              <a:gd name="connsiteY154" fmla="*/ 177983 h 2352335"/>
              <a:gd name="connsiteX155" fmla="*/ 769080 w 1320743"/>
              <a:gd name="connsiteY155" fmla="*/ 91331 h 2352335"/>
              <a:gd name="connsiteX156" fmla="*/ 831321 w 1320743"/>
              <a:gd name="connsiteY156" fmla="*/ 63678 h 2352335"/>
              <a:gd name="connsiteX157" fmla="*/ 879237 w 1320743"/>
              <a:gd name="connsiteY157" fmla="*/ 763 h 2352335"/>
              <a:gd name="connsiteX158" fmla="*/ 923719 w 1320743"/>
              <a:gd name="connsiteY158" fmla="*/ 7187 h 2352335"/>
              <a:gd name="connsiteX159" fmla="*/ 941094 w 1320743"/>
              <a:gd name="connsiteY159" fmla="*/ 53851 h 2352335"/>
              <a:gd name="connsiteX160" fmla="*/ 900531 w 1320743"/>
              <a:gd name="connsiteY160" fmla="*/ 94028 h 2352335"/>
              <a:gd name="connsiteX161" fmla="*/ 778233 w 1320743"/>
              <a:gd name="connsiteY161" fmla="*/ 125535 h 2352335"/>
              <a:gd name="connsiteX162" fmla="*/ 734493 w 1320743"/>
              <a:gd name="connsiteY162" fmla="*/ 181225 h 2352335"/>
              <a:gd name="connsiteX163" fmla="*/ 820275 w 1320743"/>
              <a:gd name="connsiteY163" fmla="*/ 209583 h 2352335"/>
              <a:gd name="connsiteX164" fmla="*/ 826313 w 1320743"/>
              <a:gd name="connsiteY164" fmla="*/ 245842 h 2352335"/>
              <a:gd name="connsiteX165" fmla="*/ 845999 w 1320743"/>
              <a:gd name="connsiteY165" fmla="*/ 241795 h 2352335"/>
              <a:gd name="connsiteX166" fmla="*/ 876960 w 1320743"/>
              <a:gd name="connsiteY166" fmla="*/ 261611 h 2352335"/>
              <a:gd name="connsiteX167" fmla="*/ 903681 w 1320743"/>
              <a:gd name="connsiteY167" fmla="*/ 302109 h 2352335"/>
              <a:gd name="connsiteX168" fmla="*/ 911839 w 1320743"/>
              <a:gd name="connsiteY168" fmla="*/ 328025 h 2352335"/>
              <a:gd name="connsiteX169" fmla="*/ 920992 w 1320743"/>
              <a:gd name="connsiteY169" fmla="*/ 362230 h 2352335"/>
              <a:gd name="connsiteX170" fmla="*/ 916753 w 1320743"/>
              <a:gd name="connsiteY170" fmla="*/ 382913 h 2352335"/>
              <a:gd name="connsiteX171" fmla="*/ 929021 w 1320743"/>
              <a:gd name="connsiteY171" fmla="*/ 415061 h 2352335"/>
              <a:gd name="connsiteX172" fmla="*/ 913125 w 1320743"/>
              <a:gd name="connsiteY172" fmla="*/ 492621 h 2352335"/>
              <a:gd name="connsiteX173" fmla="*/ 890194 w 1320743"/>
              <a:gd name="connsiteY173" fmla="*/ 525637 h 2352335"/>
              <a:gd name="connsiteX174" fmla="*/ 903394 w 1320743"/>
              <a:gd name="connsiteY174" fmla="*/ 579527 h 2352335"/>
              <a:gd name="connsiteX175" fmla="*/ 916723 w 1320743"/>
              <a:gd name="connsiteY175" fmla="*/ 606505 h 2352335"/>
              <a:gd name="connsiteX176" fmla="*/ 957221 w 1320743"/>
              <a:gd name="connsiteY176" fmla="*/ 579784 h 2352335"/>
              <a:gd name="connsiteX177" fmla="*/ 994668 w 1320743"/>
              <a:gd name="connsiteY177" fmla="*/ 541661 h 2352335"/>
              <a:gd name="connsiteX178" fmla="*/ 1050742 w 1320743"/>
              <a:gd name="connsiteY178" fmla="*/ 504663 h 2352335"/>
              <a:gd name="connsiteX179" fmla="*/ 1069434 w 1320743"/>
              <a:gd name="connsiteY179" fmla="*/ 492331 h 2352335"/>
              <a:gd name="connsiteX180" fmla="*/ 1120210 w 1320743"/>
              <a:gd name="connsiteY180" fmla="*/ 481185 h 2352335"/>
              <a:gd name="connsiteX181" fmla="*/ 1151234 w 1320743"/>
              <a:gd name="connsiteY181" fmla="*/ 487544 h 2352335"/>
              <a:gd name="connsiteX182" fmla="*/ 1175032 w 1320743"/>
              <a:gd name="connsiteY182" fmla="*/ 489728 h 2352335"/>
              <a:gd name="connsiteX183" fmla="*/ 1253652 w 1320743"/>
              <a:gd name="connsiteY183" fmla="*/ 500454 h 235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320743" h="2352335">
                <a:moveTo>
                  <a:pt x="1320743" y="541145"/>
                </a:moveTo>
                <a:lnTo>
                  <a:pt x="1280245" y="567866"/>
                </a:lnTo>
                <a:lnTo>
                  <a:pt x="1234704" y="566613"/>
                </a:lnTo>
                <a:lnTo>
                  <a:pt x="1157144" y="550717"/>
                </a:lnTo>
                <a:lnTo>
                  <a:pt x="1132093" y="594074"/>
                </a:lnTo>
                <a:lnTo>
                  <a:pt x="1063558" y="639294"/>
                </a:lnTo>
                <a:lnTo>
                  <a:pt x="1019881" y="681527"/>
                </a:lnTo>
                <a:lnTo>
                  <a:pt x="976075" y="750673"/>
                </a:lnTo>
                <a:lnTo>
                  <a:pt x="928286" y="786676"/>
                </a:lnTo>
                <a:lnTo>
                  <a:pt x="938564" y="802252"/>
                </a:lnTo>
                <a:lnTo>
                  <a:pt x="914317" y="894266"/>
                </a:lnTo>
                <a:lnTo>
                  <a:pt x="908633" y="1000858"/>
                </a:lnTo>
                <a:lnTo>
                  <a:pt x="959473" y="976257"/>
                </a:lnTo>
                <a:lnTo>
                  <a:pt x="973925" y="984607"/>
                </a:lnTo>
                <a:lnTo>
                  <a:pt x="997724" y="986791"/>
                </a:lnTo>
                <a:lnTo>
                  <a:pt x="1020526" y="980688"/>
                </a:lnTo>
                <a:lnTo>
                  <a:pt x="1057781" y="982936"/>
                </a:lnTo>
                <a:lnTo>
                  <a:pt x="1096095" y="980013"/>
                </a:lnTo>
                <a:lnTo>
                  <a:pt x="1117838" y="979082"/>
                </a:lnTo>
                <a:lnTo>
                  <a:pt x="1133350" y="982261"/>
                </a:lnTo>
                <a:lnTo>
                  <a:pt x="1156088" y="989616"/>
                </a:lnTo>
                <a:lnTo>
                  <a:pt x="1168357" y="1021763"/>
                </a:lnTo>
                <a:lnTo>
                  <a:pt x="1149665" y="1034097"/>
                </a:lnTo>
                <a:lnTo>
                  <a:pt x="1102005" y="1043186"/>
                </a:lnTo>
                <a:lnTo>
                  <a:pt x="1031606" y="1044921"/>
                </a:lnTo>
                <a:lnTo>
                  <a:pt x="967439" y="1042545"/>
                </a:lnTo>
                <a:lnTo>
                  <a:pt x="864636" y="1110375"/>
                </a:lnTo>
                <a:lnTo>
                  <a:pt x="900639" y="1158164"/>
                </a:lnTo>
                <a:lnTo>
                  <a:pt x="913710" y="1238967"/>
                </a:lnTo>
                <a:lnTo>
                  <a:pt x="917565" y="1299024"/>
                </a:lnTo>
                <a:lnTo>
                  <a:pt x="947081" y="1404750"/>
                </a:lnTo>
                <a:lnTo>
                  <a:pt x="934107" y="1520625"/>
                </a:lnTo>
                <a:lnTo>
                  <a:pt x="926432" y="1610647"/>
                </a:lnTo>
                <a:lnTo>
                  <a:pt x="936261" y="1720420"/>
                </a:lnTo>
                <a:lnTo>
                  <a:pt x="924539" y="1790753"/>
                </a:lnTo>
                <a:lnTo>
                  <a:pt x="943970" y="1840533"/>
                </a:lnTo>
                <a:lnTo>
                  <a:pt x="951999" y="1893365"/>
                </a:lnTo>
                <a:lnTo>
                  <a:pt x="1011608" y="1983707"/>
                </a:lnTo>
                <a:lnTo>
                  <a:pt x="1016586" y="2025136"/>
                </a:lnTo>
                <a:lnTo>
                  <a:pt x="1017517" y="2046879"/>
                </a:lnTo>
                <a:lnTo>
                  <a:pt x="1019381" y="2090364"/>
                </a:lnTo>
                <a:lnTo>
                  <a:pt x="1027538" y="2116282"/>
                </a:lnTo>
                <a:lnTo>
                  <a:pt x="1026222" y="2175279"/>
                </a:lnTo>
                <a:lnTo>
                  <a:pt x="1039358" y="2242627"/>
                </a:lnTo>
                <a:lnTo>
                  <a:pt x="1053426" y="2331716"/>
                </a:lnTo>
                <a:lnTo>
                  <a:pt x="1035730" y="2352335"/>
                </a:lnTo>
                <a:lnTo>
                  <a:pt x="1015175" y="2321182"/>
                </a:lnTo>
                <a:lnTo>
                  <a:pt x="1003967" y="2283864"/>
                </a:lnTo>
                <a:lnTo>
                  <a:pt x="987716" y="2218572"/>
                </a:lnTo>
                <a:lnTo>
                  <a:pt x="942496" y="2150036"/>
                </a:lnTo>
                <a:lnTo>
                  <a:pt x="962503" y="2078706"/>
                </a:lnTo>
                <a:lnTo>
                  <a:pt x="975157" y="2030114"/>
                </a:lnTo>
                <a:lnTo>
                  <a:pt x="938094" y="1987497"/>
                </a:lnTo>
                <a:lnTo>
                  <a:pt x="889566" y="1961387"/>
                </a:lnTo>
                <a:lnTo>
                  <a:pt x="890306" y="2023500"/>
                </a:lnTo>
                <a:lnTo>
                  <a:pt x="898270" y="2089787"/>
                </a:lnTo>
                <a:lnTo>
                  <a:pt x="889729" y="2144609"/>
                </a:lnTo>
                <a:lnTo>
                  <a:pt x="849038" y="2211700"/>
                </a:lnTo>
                <a:lnTo>
                  <a:pt x="832146" y="2280975"/>
                </a:lnTo>
                <a:lnTo>
                  <a:pt x="783234" y="2335605"/>
                </a:lnTo>
                <a:lnTo>
                  <a:pt x="747038" y="2328187"/>
                </a:lnTo>
                <a:lnTo>
                  <a:pt x="685922" y="2337211"/>
                </a:lnTo>
                <a:lnTo>
                  <a:pt x="574158" y="2330468"/>
                </a:lnTo>
                <a:lnTo>
                  <a:pt x="486192" y="2325909"/>
                </a:lnTo>
                <a:lnTo>
                  <a:pt x="415921" y="2300731"/>
                </a:lnTo>
                <a:lnTo>
                  <a:pt x="391320" y="2249891"/>
                </a:lnTo>
                <a:lnTo>
                  <a:pt x="388525" y="2184663"/>
                </a:lnTo>
                <a:lnTo>
                  <a:pt x="338648" y="2007415"/>
                </a:lnTo>
                <a:lnTo>
                  <a:pt x="347318" y="1925680"/>
                </a:lnTo>
                <a:lnTo>
                  <a:pt x="311990" y="1953460"/>
                </a:lnTo>
                <a:lnTo>
                  <a:pt x="283953" y="1971959"/>
                </a:lnTo>
                <a:lnTo>
                  <a:pt x="271107" y="2060921"/>
                </a:lnTo>
                <a:lnTo>
                  <a:pt x="265296" y="2194427"/>
                </a:lnTo>
                <a:lnTo>
                  <a:pt x="252385" y="2296846"/>
                </a:lnTo>
                <a:lnTo>
                  <a:pt x="185039" y="2309983"/>
                </a:lnTo>
                <a:lnTo>
                  <a:pt x="181312" y="2223012"/>
                </a:lnTo>
                <a:lnTo>
                  <a:pt x="208418" y="2182770"/>
                </a:lnTo>
                <a:lnTo>
                  <a:pt x="218952" y="2144520"/>
                </a:lnTo>
                <a:lnTo>
                  <a:pt x="226755" y="2027585"/>
                </a:lnTo>
                <a:lnTo>
                  <a:pt x="237545" y="1935508"/>
                </a:lnTo>
                <a:lnTo>
                  <a:pt x="285718" y="1818765"/>
                </a:lnTo>
                <a:lnTo>
                  <a:pt x="311764" y="1783695"/>
                </a:lnTo>
                <a:lnTo>
                  <a:pt x="304601" y="1766063"/>
                </a:lnTo>
                <a:lnTo>
                  <a:pt x="325605" y="1703019"/>
                </a:lnTo>
                <a:lnTo>
                  <a:pt x="336202" y="1651312"/>
                </a:lnTo>
                <a:lnTo>
                  <a:pt x="313913" y="1549761"/>
                </a:lnTo>
                <a:lnTo>
                  <a:pt x="330002" y="1431830"/>
                </a:lnTo>
                <a:lnTo>
                  <a:pt x="339668" y="1358380"/>
                </a:lnTo>
                <a:lnTo>
                  <a:pt x="329584" y="1302434"/>
                </a:lnTo>
                <a:lnTo>
                  <a:pt x="354826" y="1218707"/>
                </a:lnTo>
                <a:lnTo>
                  <a:pt x="358326" y="1135912"/>
                </a:lnTo>
                <a:lnTo>
                  <a:pt x="395709" y="1111247"/>
                </a:lnTo>
                <a:lnTo>
                  <a:pt x="378205" y="1091495"/>
                </a:lnTo>
                <a:lnTo>
                  <a:pt x="349300" y="1074795"/>
                </a:lnTo>
                <a:lnTo>
                  <a:pt x="289628" y="997910"/>
                </a:lnTo>
                <a:lnTo>
                  <a:pt x="249194" y="1011174"/>
                </a:lnTo>
                <a:lnTo>
                  <a:pt x="199414" y="1030605"/>
                </a:lnTo>
                <a:lnTo>
                  <a:pt x="148639" y="1041750"/>
                </a:lnTo>
                <a:lnTo>
                  <a:pt x="105089" y="1057069"/>
                </a:lnTo>
                <a:lnTo>
                  <a:pt x="71014" y="1039310"/>
                </a:lnTo>
                <a:lnTo>
                  <a:pt x="91825" y="1016636"/>
                </a:lnTo>
                <a:lnTo>
                  <a:pt x="141604" y="997205"/>
                </a:lnTo>
                <a:lnTo>
                  <a:pt x="171570" y="1008734"/>
                </a:lnTo>
                <a:lnTo>
                  <a:pt x="236925" y="979026"/>
                </a:lnTo>
                <a:lnTo>
                  <a:pt x="288761" y="962711"/>
                </a:lnTo>
                <a:lnTo>
                  <a:pt x="320844" y="963899"/>
                </a:lnTo>
                <a:lnTo>
                  <a:pt x="363142" y="994119"/>
                </a:lnTo>
                <a:lnTo>
                  <a:pt x="372551" y="974496"/>
                </a:lnTo>
                <a:lnTo>
                  <a:pt x="365582" y="916495"/>
                </a:lnTo>
                <a:lnTo>
                  <a:pt x="359671" y="853322"/>
                </a:lnTo>
                <a:lnTo>
                  <a:pt x="364103" y="792270"/>
                </a:lnTo>
                <a:lnTo>
                  <a:pt x="354886" y="771523"/>
                </a:lnTo>
                <a:lnTo>
                  <a:pt x="289978" y="707034"/>
                </a:lnTo>
                <a:lnTo>
                  <a:pt x="237532" y="634324"/>
                </a:lnTo>
                <a:lnTo>
                  <a:pt x="166202" y="614316"/>
                </a:lnTo>
                <a:lnTo>
                  <a:pt x="110512" y="570575"/>
                </a:lnTo>
                <a:lnTo>
                  <a:pt x="76629" y="512445"/>
                </a:lnTo>
                <a:lnTo>
                  <a:pt x="13329" y="545268"/>
                </a:lnTo>
                <a:lnTo>
                  <a:pt x="0" y="518291"/>
                </a:lnTo>
                <a:lnTo>
                  <a:pt x="6295" y="500723"/>
                </a:lnTo>
                <a:lnTo>
                  <a:pt x="52959" y="483348"/>
                </a:lnTo>
                <a:lnTo>
                  <a:pt x="80996" y="464849"/>
                </a:lnTo>
                <a:lnTo>
                  <a:pt x="120371" y="456755"/>
                </a:lnTo>
                <a:lnTo>
                  <a:pt x="166907" y="466293"/>
                </a:lnTo>
                <a:lnTo>
                  <a:pt x="203038" y="487169"/>
                </a:lnTo>
                <a:lnTo>
                  <a:pt x="264027" y="505056"/>
                </a:lnTo>
                <a:lnTo>
                  <a:pt x="279474" y="521692"/>
                </a:lnTo>
                <a:lnTo>
                  <a:pt x="309375" y="546679"/>
                </a:lnTo>
                <a:lnTo>
                  <a:pt x="356650" y="618329"/>
                </a:lnTo>
                <a:lnTo>
                  <a:pt x="367185" y="580079"/>
                </a:lnTo>
                <a:lnTo>
                  <a:pt x="365321" y="536593"/>
                </a:lnTo>
                <a:lnTo>
                  <a:pt x="372803" y="486942"/>
                </a:lnTo>
                <a:lnTo>
                  <a:pt x="375983" y="471430"/>
                </a:lnTo>
                <a:lnTo>
                  <a:pt x="366830" y="437226"/>
                </a:lnTo>
                <a:lnTo>
                  <a:pt x="345279" y="397788"/>
                </a:lnTo>
                <a:lnTo>
                  <a:pt x="332015" y="357354"/>
                </a:lnTo>
                <a:lnTo>
                  <a:pt x="357000" y="327453"/>
                </a:lnTo>
                <a:lnTo>
                  <a:pt x="384170" y="273755"/>
                </a:lnTo>
                <a:lnTo>
                  <a:pt x="414327" y="244915"/>
                </a:lnTo>
                <a:lnTo>
                  <a:pt x="452705" y="228535"/>
                </a:lnTo>
                <a:lnTo>
                  <a:pt x="470465" y="194460"/>
                </a:lnTo>
                <a:lnTo>
                  <a:pt x="509840" y="186366"/>
                </a:lnTo>
                <a:lnTo>
                  <a:pt x="459385" y="130227"/>
                </a:lnTo>
                <a:lnTo>
                  <a:pt x="400388" y="128911"/>
                </a:lnTo>
                <a:lnTo>
                  <a:pt x="346690" y="101742"/>
                </a:lnTo>
                <a:lnTo>
                  <a:pt x="321028" y="56073"/>
                </a:lnTo>
                <a:lnTo>
                  <a:pt x="353240" y="30347"/>
                </a:lnTo>
                <a:lnTo>
                  <a:pt x="393610" y="30539"/>
                </a:lnTo>
                <a:lnTo>
                  <a:pt x="423446" y="68983"/>
                </a:lnTo>
                <a:lnTo>
                  <a:pt x="438830" y="99075"/>
                </a:lnTo>
                <a:lnTo>
                  <a:pt x="457522" y="86742"/>
                </a:lnTo>
                <a:lnTo>
                  <a:pt x="500815" y="125249"/>
                </a:lnTo>
                <a:lnTo>
                  <a:pt x="561611" y="183507"/>
                </a:lnTo>
                <a:lnTo>
                  <a:pt x="638304" y="164205"/>
                </a:lnTo>
                <a:cubicBezTo>
                  <a:pt x="637655" y="164633"/>
                  <a:pt x="695450" y="192081"/>
                  <a:pt x="705524" y="177983"/>
                </a:cubicBezTo>
                <a:cubicBezTo>
                  <a:pt x="706394" y="176477"/>
                  <a:pt x="758011" y="97144"/>
                  <a:pt x="769080" y="91331"/>
                </a:cubicBezTo>
                <a:cubicBezTo>
                  <a:pt x="768445" y="88955"/>
                  <a:pt x="823843" y="76064"/>
                  <a:pt x="831321" y="63678"/>
                </a:cubicBezTo>
                <a:cubicBezTo>
                  <a:pt x="833917" y="61965"/>
                  <a:pt x="869747" y="1063"/>
                  <a:pt x="879237" y="763"/>
                </a:cubicBezTo>
                <a:cubicBezTo>
                  <a:pt x="876875" y="-1405"/>
                  <a:pt x="922712" y="1144"/>
                  <a:pt x="923719" y="7187"/>
                </a:cubicBezTo>
                <a:cubicBezTo>
                  <a:pt x="921771" y="8471"/>
                  <a:pt x="949412" y="46127"/>
                  <a:pt x="941094" y="53851"/>
                </a:cubicBezTo>
                <a:cubicBezTo>
                  <a:pt x="939588" y="52982"/>
                  <a:pt x="922118" y="89474"/>
                  <a:pt x="900531" y="94028"/>
                </a:cubicBezTo>
                <a:cubicBezTo>
                  <a:pt x="899881" y="94457"/>
                  <a:pt x="786043" y="115911"/>
                  <a:pt x="778233" y="125535"/>
                </a:cubicBezTo>
                <a:cubicBezTo>
                  <a:pt x="776715" y="127469"/>
                  <a:pt x="721411" y="174952"/>
                  <a:pt x="734493" y="181225"/>
                </a:cubicBezTo>
                <a:cubicBezTo>
                  <a:pt x="735142" y="180798"/>
                  <a:pt x="818749" y="203883"/>
                  <a:pt x="820275" y="209583"/>
                </a:cubicBezTo>
                <a:lnTo>
                  <a:pt x="826313" y="245842"/>
                </a:lnTo>
                <a:lnTo>
                  <a:pt x="845999" y="241795"/>
                </a:lnTo>
                <a:lnTo>
                  <a:pt x="876960" y="261611"/>
                </a:lnTo>
                <a:lnTo>
                  <a:pt x="903681" y="302109"/>
                </a:lnTo>
                <a:lnTo>
                  <a:pt x="911839" y="328025"/>
                </a:lnTo>
                <a:lnTo>
                  <a:pt x="920992" y="362230"/>
                </a:lnTo>
                <a:lnTo>
                  <a:pt x="916753" y="382913"/>
                </a:lnTo>
                <a:lnTo>
                  <a:pt x="929021" y="415061"/>
                </a:lnTo>
                <a:lnTo>
                  <a:pt x="913125" y="492621"/>
                </a:lnTo>
                <a:lnTo>
                  <a:pt x="890194" y="525637"/>
                </a:lnTo>
                <a:lnTo>
                  <a:pt x="903394" y="579527"/>
                </a:lnTo>
                <a:lnTo>
                  <a:pt x="916723" y="606505"/>
                </a:lnTo>
                <a:lnTo>
                  <a:pt x="957221" y="579784"/>
                </a:lnTo>
                <a:lnTo>
                  <a:pt x="994668" y="541661"/>
                </a:lnTo>
                <a:lnTo>
                  <a:pt x="1050742" y="504663"/>
                </a:lnTo>
                <a:lnTo>
                  <a:pt x="1069434" y="492331"/>
                </a:lnTo>
                <a:lnTo>
                  <a:pt x="1120210" y="481185"/>
                </a:lnTo>
                <a:lnTo>
                  <a:pt x="1151234" y="487544"/>
                </a:lnTo>
                <a:lnTo>
                  <a:pt x="1175032" y="489728"/>
                </a:lnTo>
                <a:lnTo>
                  <a:pt x="1253652" y="500454"/>
                </a:lnTo>
                <a:close/>
              </a:path>
            </a:pathLst>
          </a:custGeom>
        </p:spPr>
      </p:pic>
      <p:pic>
        <p:nvPicPr>
          <p:cNvPr id="14" name="図 13">
            <a:extLst>
              <a:ext uri="{FF2B5EF4-FFF2-40B4-BE49-F238E27FC236}">
                <a16:creationId xmlns:a16="http://schemas.microsoft.com/office/drawing/2014/main" id="{4E3D25D3-E08B-D604-7DEC-389904AE26D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2010466">
            <a:off x="2082551" y="5074584"/>
            <a:ext cx="603436" cy="1074761"/>
          </a:xfrm>
          <a:custGeom>
            <a:avLst/>
            <a:gdLst>
              <a:gd name="connsiteX0" fmla="*/ 1320743 w 1320743"/>
              <a:gd name="connsiteY0" fmla="*/ 541145 h 2352335"/>
              <a:gd name="connsiteX1" fmla="*/ 1280245 w 1320743"/>
              <a:gd name="connsiteY1" fmla="*/ 567866 h 2352335"/>
              <a:gd name="connsiteX2" fmla="*/ 1234704 w 1320743"/>
              <a:gd name="connsiteY2" fmla="*/ 566613 h 2352335"/>
              <a:gd name="connsiteX3" fmla="*/ 1157144 w 1320743"/>
              <a:gd name="connsiteY3" fmla="*/ 550717 h 2352335"/>
              <a:gd name="connsiteX4" fmla="*/ 1132093 w 1320743"/>
              <a:gd name="connsiteY4" fmla="*/ 594074 h 2352335"/>
              <a:gd name="connsiteX5" fmla="*/ 1063558 w 1320743"/>
              <a:gd name="connsiteY5" fmla="*/ 639294 h 2352335"/>
              <a:gd name="connsiteX6" fmla="*/ 1019881 w 1320743"/>
              <a:gd name="connsiteY6" fmla="*/ 681527 h 2352335"/>
              <a:gd name="connsiteX7" fmla="*/ 976075 w 1320743"/>
              <a:gd name="connsiteY7" fmla="*/ 750673 h 2352335"/>
              <a:gd name="connsiteX8" fmla="*/ 928286 w 1320743"/>
              <a:gd name="connsiteY8" fmla="*/ 786676 h 2352335"/>
              <a:gd name="connsiteX9" fmla="*/ 938564 w 1320743"/>
              <a:gd name="connsiteY9" fmla="*/ 802252 h 2352335"/>
              <a:gd name="connsiteX10" fmla="*/ 914317 w 1320743"/>
              <a:gd name="connsiteY10" fmla="*/ 894266 h 2352335"/>
              <a:gd name="connsiteX11" fmla="*/ 908633 w 1320743"/>
              <a:gd name="connsiteY11" fmla="*/ 1000858 h 2352335"/>
              <a:gd name="connsiteX12" fmla="*/ 959473 w 1320743"/>
              <a:gd name="connsiteY12" fmla="*/ 976257 h 2352335"/>
              <a:gd name="connsiteX13" fmla="*/ 973925 w 1320743"/>
              <a:gd name="connsiteY13" fmla="*/ 984607 h 2352335"/>
              <a:gd name="connsiteX14" fmla="*/ 997724 w 1320743"/>
              <a:gd name="connsiteY14" fmla="*/ 986791 h 2352335"/>
              <a:gd name="connsiteX15" fmla="*/ 1020526 w 1320743"/>
              <a:gd name="connsiteY15" fmla="*/ 980688 h 2352335"/>
              <a:gd name="connsiteX16" fmla="*/ 1057781 w 1320743"/>
              <a:gd name="connsiteY16" fmla="*/ 982936 h 2352335"/>
              <a:gd name="connsiteX17" fmla="*/ 1096095 w 1320743"/>
              <a:gd name="connsiteY17" fmla="*/ 980013 h 2352335"/>
              <a:gd name="connsiteX18" fmla="*/ 1117838 w 1320743"/>
              <a:gd name="connsiteY18" fmla="*/ 979082 h 2352335"/>
              <a:gd name="connsiteX19" fmla="*/ 1133350 w 1320743"/>
              <a:gd name="connsiteY19" fmla="*/ 982261 h 2352335"/>
              <a:gd name="connsiteX20" fmla="*/ 1156088 w 1320743"/>
              <a:gd name="connsiteY20" fmla="*/ 989616 h 2352335"/>
              <a:gd name="connsiteX21" fmla="*/ 1168357 w 1320743"/>
              <a:gd name="connsiteY21" fmla="*/ 1021763 h 2352335"/>
              <a:gd name="connsiteX22" fmla="*/ 1149665 w 1320743"/>
              <a:gd name="connsiteY22" fmla="*/ 1034097 h 2352335"/>
              <a:gd name="connsiteX23" fmla="*/ 1102005 w 1320743"/>
              <a:gd name="connsiteY23" fmla="*/ 1043186 h 2352335"/>
              <a:gd name="connsiteX24" fmla="*/ 1031606 w 1320743"/>
              <a:gd name="connsiteY24" fmla="*/ 1044921 h 2352335"/>
              <a:gd name="connsiteX25" fmla="*/ 967439 w 1320743"/>
              <a:gd name="connsiteY25" fmla="*/ 1042545 h 2352335"/>
              <a:gd name="connsiteX26" fmla="*/ 864636 w 1320743"/>
              <a:gd name="connsiteY26" fmla="*/ 1110375 h 2352335"/>
              <a:gd name="connsiteX27" fmla="*/ 900639 w 1320743"/>
              <a:gd name="connsiteY27" fmla="*/ 1158164 h 2352335"/>
              <a:gd name="connsiteX28" fmla="*/ 913710 w 1320743"/>
              <a:gd name="connsiteY28" fmla="*/ 1238967 h 2352335"/>
              <a:gd name="connsiteX29" fmla="*/ 917565 w 1320743"/>
              <a:gd name="connsiteY29" fmla="*/ 1299024 h 2352335"/>
              <a:gd name="connsiteX30" fmla="*/ 947081 w 1320743"/>
              <a:gd name="connsiteY30" fmla="*/ 1404750 h 2352335"/>
              <a:gd name="connsiteX31" fmla="*/ 934107 w 1320743"/>
              <a:gd name="connsiteY31" fmla="*/ 1520625 h 2352335"/>
              <a:gd name="connsiteX32" fmla="*/ 926432 w 1320743"/>
              <a:gd name="connsiteY32" fmla="*/ 1610647 h 2352335"/>
              <a:gd name="connsiteX33" fmla="*/ 936261 w 1320743"/>
              <a:gd name="connsiteY33" fmla="*/ 1720420 h 2352335"/>
              <a:gd name="connsiteX34" fmla="*/ 924539 w 1320743"/>
              <a:gd name="connsiteY34" fmla="*/ 1790753 h 2352335"/>
              <a:gd name="connsiteX35" fmla="*/ 943970 w 1320743"/>
              <a:gd name="connsiteY35" fmla="*/ 1840533 h 2352335"/>
              <a:gd name="connsiteX36" fmla="*/ 951999 w 1320743"/>
              <a:gd name="connsiteY36" fmla="*/ 1893365 h 2352335"/>
              <a:gd name="connsiteX37" fmla="*/ 1011608 w 1320743"/>
              <a:gd name="connsiteY37" fmla="*/ 1983707 h 2352335"/>
              <a:gd name="connsiteX38" fmla="*/ 1016586 w 1320743"/>
              <a:gd name="connsiteY38" fmla="*/ 2025136 h 2352335"/>
              <a:gd name="connsiteX39" fmla="*/ 1017517 w 1320743"/>
              <a:gd name="connsiteY39" fmla="*/ 2046879 h 2352335"/>
              <a:gd name="connsiteX40" fmla="*/ 1019381 w 1320743"/>
              <a:gd name="connsiteY40" fmla="*/ 2090364 h 2352335"/>
              <a:gd name="connsiteX41" fmla="*/ 1027538 w 1320743"/>
              <a:gd name="connsiteY41" fmla="*/ 2116282 h 2352335"/>
              <a:gd name="connsiteX42" fmla="*/ 1026222 w 1320743"/>
              <a:gd name="connsiteY42" fmla="*/ 2175279 h 2352335"/>
              <a:gd name="connsiteX43" fmla="*/ 1039358 w 1320743"/>
              <a:gd name="connsiteY43" fmla="*/ 2242627 h 2352335"/>
              <a:gd name="connsiteX44" fmla="*/ 1053426 w 1320743"/>
              <a:gd name="connsiteY44" fmla="*/ 2331716 h 2352335"/>
              <a:gd name="connsiteX45" fmla="*/ 1035730 w 1320743"/>
              <a:gd name="connsiteY45" fmla="*/ 2352335 h 2352335"/>
              <a:gd name="connsiteX46" fmla="*/ 1015175 w 1320743"/>
              <a:gd name="connsiteY46" fmla="*/ 2321182 h 2352335"/>
              <a:gd name="connsiteX47" fmla="*/ 1003967 w 1320743"/>
              <a:gd name="connsiteY47" fmla="*/ 2283864 h 2352335"/>
              <a:gd name="connsiteX48" fmla="*/ 987716 w 1320743"/>
              <a:gd name="connsiteY48" fmla="*/ 2218572 h 2352335"/>
              <a:gd name="connsiteX49" fmla="*/ 942496 w 1320743"/>
              <a:gd name="connsiteY49" fmla="*/ 2150036 h 2352335"/>
              <a:gd name="connsiteX50" fmla="*/ 962503 w 1320743"/>
              <a:gd name="connsiteY50" fmla="*/ 2078706 h 2352335"/>
              <a:gd name="connsiteX51" fmla="*/ 975157 w 1320743"/>
              <a:gd name="connsiteY51" fmla="*/ 2030114 h 2352335"/>
              <a:gd name="connsiteX52" fmla="*/ 938094 w 1320743"/>
              <a:gd name="connsiteY52" fmla="*/ 1987497 h 2352335"/>
              <a:gd name="connsiteX53" fmla="*/ 889566 w 1320743"/>
              <a:gd name="connsiteY53" fmla="*/ 1961387 h 2352335"/>
              <a:gd name="connsiteX54" fmla="*/ 890306 w 1320743"/>
              <a:gd name="connsiteY54" fmla="*/ 2023500 h 2352335"/>
              <a:gd name="connsiteX55" fmla="*/ 898270 w 1320743"/>
              <a:gd name="connsiteY55" fmla="*/ 2089787 h 2352335"/>
              <a:gd name="connsiteX56" fmla="*/ 889729 w 1320743"/>
              <a:gd name="connsiteY56" fmla="*/ 2144609 h 2352335"/>
              <a:gd name="connsiteX57" fmla="*/ 849038 w 1320743"/>
              <a:gd name="connsiteY57" fmla="*/ 2211700 h 2352335"/>
              <a:gd name="connsiteX58" fmla="*/ 832146 w 1320743"/>
              <a:gd name="connsiteY58" fmla="*/ 2280975 h 2352335"/>
              <a:gd name="connsiteX59" fmla="*/ 783234 w 1320743"/>
              <a:gd name="connsiteY59" fmla="*/ 2335605 h 2352335"/>
              <a:gd name="connsiteX60" fmla="*/ 747038 w 1320743"/>
              <a:gd name="connsiteY60" fmla="*/ 2328187 h 2352335"/>
              <a:gd name="connsiteX61" fmla="*/ 685922 w 1320743"/>
              <a:gd name="connsiteY61" fmla="*/ 2337211 h 2352335"/>
              <a:gd name="connsiteX62" fmla="*/ 574158 w 1320743"/>
              <a:gd name="connsiteY62" fmla="*/ 2330468 h 2352335"/>
              <a:gd name="connsiteX63" fmla="*/ 486192 w 1320743"/>
              <a:gd name="connsiteY63" fmla="*/ 2325909 h 2352335"/>
              <a:gd name="connsiteX64" fmla="*/ 415921 w 1320743"/>
              <a:gd name="connsiteY64" fmla="*/ 2300731 h 2352335"/>
              <a:gd name="connsiteX65" fmla="*/ 391320 w 1320743"/>
              <a:gd name="connsiteY65" fmla="*/ 2249891 h 2352335"/>
              <a:gd name="connsiteX66" fmla="*/ 388525 w 1320743"/>
              <a:gd name="connsiteY66" fmla="*/ 2184663 h 2352335"/>
              <a:gd name="connsiteX67" fmla="*/ 338648 w 1320743"/>
              <a:gd name="connsiteY67" fmla="*/ 2007415 h 2352335"/>
              <a:gd name="connsiteX68" fmla="*/ 347318 w 1320743"/>
              <a:gd name="connsiteY68" fmla="*/ 1925680 h 2352335"/>
              <a:gd name="connsiteX69" fmla="*/ 311990 w 1320743"/>
              <a:gd name="connsiteY69" fmla="*/ 1953460 h 2352335"/>
              <a:gd name="connsiteX70" fmla="*/ 283953 w 1320743"/>
              <a:gd name="connsiteY70" fmla="*/ 1971959 h 2352335"/>
              <a:gd name="connsiteX71" fmla="*/ 271107 w 1320743"/>
              <a:gd name="connsiteY71" fmla="*/ 2060921 h 2352335"/>
              <a:gd name="connsiteX72" fmla="*/ 265296 w 1320743"/>
              <a:gd name="connsiteY72" fmla="*/ 2194427 h 2352335"/>
              <a:gd name="connsiteX73" fmla="*/ 252385 w 1320743"/>
              <a:gd name="connsiteY73" fmla="*/ 2296846 h 2352335"/>
              <a:gd name="connsiteX74" fmla="*/ 185039 w 1320743"/>
              <a:gd name="connsiteY74" fmla="*/ 2309983 h 2352335"/>
              <a:gd name="connsiteX75" fmla="*/ 181312 w 1320743"/>
              <a:gd name="connsiteY75" fmla="*/ 2223012 h 2352335"/>
              <a:gd name="connsiteX76" fmla="*/ 208418 w 1320743"/>
              <a:gd name="connsiteY76" fmla="*/ 2182770 h 2352335"/>
              <a:gd name="connsiteX77" fmla="*/ 218952 w 1320743"/>
              <a:gd name="connsiteY77" fmla="*/ 2144520 h 2352335"/>
              <a:gd name="connsiteX78" fmla="*/ 226755 w 1320743"/>
              <a:gd name="connsiteY78" fmla="*/ 2027585 h 2352335"/>
              <a:gd name="connsiteX79" fmla="*/ 237545 w 1320743"/>
              <a:gd name="connsiteY79" fmla="*/ 1935508 h 2352335"/>
              <a:gd name="connsiteX80" fmla="*/ 285718 w 1320743"/>
              <a:gd name="connsiteY80" fmla="*/ 1818765 h 2352335"/>
              <a:gd name="connsiteX81" fmla="*/ 311764 w 1320743"/>
              <a:gd name="connsiteY81" fmla="*/ 1783695 h 2352335"/>
              <a:gd name="connsiteX82" fmla="*/ 304601 w 1320743"/>
              <a:gd name="connsiteY82" fmla="*/ 1766063 h 2352335"/>
              <a:gd name="connsiteX83" fmla="*/ 325605 w 1320743"/>
              <a:gd name="connsiteY83" fmla="*/ 1703019 h 2352335"/>
              <a:gd name="connsiteX84" fmla="*/ 336202 w 1320743"/>
              <a:gd name="connsiteY84" fmla="*/ 1651312 h 2352335"/>
              <a:gd name="connsiteX85" fmla="*/ 313913 w 1320743"/>
              <a:gd name="connsiteY85" fmla="*/ 1549761 h 2352335"/>
              <a:gd name="connsiteX86" fmla="*/ 330002 w 1320743"/>
              <a:gd name="connsiteY86" fmla="*/ 1431830 h 2352335"/>
              <a:gd name="connsiteX87" fmla="*/ 339668 w 1320743"/>
              <a:gd name="connsiteY87" fmla="*/ 1358380 h 2352335"/>
              <a:gd name="connsiteX88" fmla="*/ 329584 w 1320743"/>
              <a:gd name="connsiteY88" fmla="*/ 1302434 h 2352335"/>
              <a:gd name="connsiteX89" fmla="*/ 354826 w 1320743"/>
              <a:gd name="connsiteY89" fmla="*/ 1218707 h 2352335"/>
              <a:gd name="connsiteX90" fmla="*/ 358326 w 1320743"/>
              <a:gd name="connsiteY90" fmla="*/ 1135912 h 2352335"/>
              <a:gd name="connsiteX91" fmla="*/ 395709 w 1320743"/>
              <a:gd name="connsiteY91" fmla="*/ 1111247 h 2352335"/>
              <a:gd name="connsiteX92" fmla="*/ 378205 w 1320743"/>
              <a:gd name="connsiteY92" fmla="*/ 1091495 h 2352335"/>
              <a:gd name="connsiteX93" fmla="*/ 349300 w 1320743"/>
              <a:gd name="connsiteY93" fmla="*/ 1074795 h 2352335"/>
              <a:gd name="connsiteX94" fmla="*/ 289628 w 1320743"/>
              <a:gd name="connsiteY94" fmla="*/ 997910 h 2352335"/>
              <a:gd name="connsiteX95" fmla="*/ 249194 w 1320743"/>
              <a:gd name="connsiteY95" fmla="*/ 1011174 h 2352335"/>
              <a:gd name="connsiteX96" fmla="*/ 199414 w 1320743"/>
              <a:gd name="connsiteY96" fmla="*/ 1030605 h 2352335"/>
              <a:gd name="connsiteX97" fmla="*/ 148639 w 1320743"/>
              <a:gd name="connsiteY97" fmla="*/ 1041750 h 2352335"/>
              <a:gd name="connsiteX98" fmla="*/ 105089 w 1320743"/>
              <a:gd name="connsiteY98" fmla="*/ 1057069 h 2352335"/>
              <a:gd name="connsiteX99" fmla="*/ 71014 w 1320743"/>
              <a:gd name="connsiteY99" fmla="*/ 1039310 h 2352335"/>
              <a:gd name="connsiteX100" fmla="*/ 91825 w 1320743"/>
              <a:gd name="connsiteY100" fmla="*/ 1016636 h 2352335"/>
              <a:gd name="connsiteX101" fmla="*/ 141604 w 1320743"/>
              <a:gd name="connsiteY101" fmla="*/ 997205 h 2352335"/>
              <a:gd name="connsiteX102" fmla="*/ 171570 w 1320743"/>
              <a:gd name="connsiteY102" fmla="*/ 1008734 h 2352335"/>
              <a:gd name="connsiteX103" fmla="*/ 236925 w 1320743"/>
              <a:gd name="connsiteY103" fmla="*/ 979026 h 2352335"/>
              <a:gd name="connsiteX104" fmla="*/ 288761 w 1320743"/>
              <a:gd name="connsiteY104" fmla="*/ 962711 h 2352335"/>
              <a:gd name="connsiteX105" fmla="*/ 320844 w 1320743"/>
              <a:gd name="connsiteY105" fmla="*/ 963899 h 2352335"/>
              <a:gd name="connsiteX106" fmla="*/ 363142 w 1320743"/>
              <a:gd name="connsiteY106" fmla="*/ 994119 h 2352335"/>
              <a:gd name="connsiteX107" fmla="*/ 372551 w 1320743"/>
              <a:gd name="connsiteY107" fmla="*/ 974496 h 2352335"/>
              <a:gd name="connsiteX108" fmla="*/ 365582 w 1320743"/>
              <a:gd name="connsiteY108" fmla="*/ 916495 h 2352335"/>
              <a:gd name="connsiteX109" fmla="*/ 359671 w 1320743"/>
              <a:gd name="connsiteY109" fmla="*/ 853322 h 2352335"/>
              <a:gd name="connsiteX110" fmla="*/ 364103 w 1320743"/>
              <a:gd name="connsiteY110" fmla="*/ 792270 h 2352335"/>
              <a:gd name="connsiteX111" fmla="*/ 354886 w 1320743"/>
              <a:gd name="connsiteY111" fmla="*/ 771523 h 2352335"/>
              <a:gd name="connsiteX112" fmla="*/ 289978 w 1320743"/>
              <a:gd name="connsiteY112" fmla="*/ 707034 h 2352335"/>
              <a:gd name="connsiteX113" fmla="*/ 237532 w 1320743"/>
              <a:gd name="connsiteY113" fmla="*/ 634324 h 2352335"/>
              <a:gd name="connsiteX114" fmla="*/ 166202 w 1320743"/>
              <a:gd name="connsiteY114" fmla="*/ 614316 h 2352335"/>
              <a:gd name="connsiteX115" fmla="*/ 110512 w 1320743"/>
              <a:gd name="connsiteY115" fmla="*/ 570575 h 2352335"/>
              <a:gd name="connsiteX116" fmla="*/ 76629 w 1320743"/>
              <a:gd name="connsiteY116" fmla="*/ 512445 h 2352335"/>
              <a:gd name="connsiteX117" fmla="*/ 13329 w 1320743"/>
              <a:gd name="connsiteY117" fmla="*/ 545268 h 2352335"/>
              <a:gd name="connsiteX118" fmla="*/ 0 w 1320743"/>
              <a:gd name="connsiteY118" fmla="*/ 518291 h 2352335"/>
              <a:gd name="connsiteX119" fmla="*/ 6295 w 1320743"/>
              <a:gd name="connsiteY119" fmla="*/ 500723 h 2352335"/>
              <a:gd name="connsiteX120" fmla="*/ 52959 w 1320743"/>
              <a:gd name="connsiteY120" fmla="*/ 483348 h 2352335"/>
              <a:gd name="connsiteX121" fmla="*/ 80996 w 1320743"/>
              <a:gd name="connsiteY121" fmla="*/ 464849 h 2352335"/>
              <a:gd name="connsiteX122" fmla="*/ 120371 w 1320743"/>
              <a:gd name="connsiteY122" fmla="*/ 456755 h 2352335"/>
              <a:gd name="connsiteX123" fmla="*/ 166907 w 1320743"/>
              <a:gd name="connsiteY123" fmla="*/ 466293 h 2352335"/>
              <a:gd name="connsiteX124" fmla="*/ 203038 w 1320743"/>
              <a:gd name="connsiteY124" fmla="*/ 487169 h 2352335"/>
              <a:gd name="connsiteX125" fmla="*/ 264027 w 1320743"/>
              <a:gd name="connsiteY125" fmla="*/ 505056 h 2352335"/>
              <a:gd name="connsiteX126" fmla="*/ 279474 w 1320743"/>
              <a:gd name="connsiteY126" fmla="*/ 521692 h 2352335"/>
              <a:gd name="connsiteX127" fmla="*/ 309375 w 1320743"/>
              <a:gd name="connsiteY127" fmla="*/ 546679 h 2352335"/>
              <a:gd name="connsiteX128" fmla="*/ 356650 w 1320743"/>
              <a:gd name="connsiteY128" fmla="*/ 618329 h 2352335"/>
              <a:gd name="connsiteX129" fmla="*/ 367185 w 1320743"/>
              <a:gd name="connsiteY129" fmla="*/ 580079 h 2352335"/>
              <a:gd name="connsiteX130" fmla="*/ 365321 w 1320743"/>
              <a:gd name="connsiteY130" fmla="*/ 536593 h 2352335"/>
              <a:gd name="connsiteX131" fmla="*/ 372803 w 1320743"/>
              <a:gd name="connsiteY131" fmla="*/ 486942 h 2352335"/>
              <a:gd name="connsiteX132" fmla="*/ 375983 w 1320743"/>
              <a:gd name="connsiteY132" fmla="*/ 471430 h 2352335"/>
              <a:gd name="connsiteX133" fmla="*/ 366830 w 1320743"/>
              <a:gd name="connsiteY133" fmla="*/ 437226 h 2352335"/>
              <a:gd name="connsiteX134" fmla="*/ 345279 w 1320743"/>
              <a:gd name="connsiteY134" fmla="*/ 397788 h 2352335"/>
              <a:gd name="connsiteX135" fmla="*/ 332015 w 1320743"/>
              <a:gd name="connsiteY135" fmla="*/ 357354 h 2352335"/>
              <a:gd name="connsiteX136" fmla="*/ 357000 w 1320743"/>
              <a:gd name="connsiteY136" fmla="*/ 327453 h 2352335"/>
              <a:gd name="connsiteX137" fmla="*/ 384170 w 1320743"/>
              <a:gd name="connsiteY137" fmla="*/ 273755 h 2352335"/>
              <a:gd name="connsiteX138" fmla="*/ 414327 w 1320743"/>
              <a:gd name="connsiteY138" fmla="*/ 244915 h 2352335"/>
              <a:gd name="connsiteX139" fmla="*/ 452705 w 1320743"/>
              <a:gd name="connsiteY139" fmla="*/ 228535 h 2352335"/>
              <a:gd name="connsiteX140" fmla="*/ 470465 w 1320743"/>
              <a:gd name="connsiteY140" fmla="*/ 194460 h 2352335"/>
              <a:gd name="connsiteX141" fmla="*/ 509840 w 1320743"/>
              <a:gd name="connsiteY141" fmla="*/ 186366 h 2352335"/>
              <a:gd name="connsiteX142" fmla="*/ 459385 w 1320743"/>
              <a:gd name="connsiteY142" fmla="*/ 130227 h 2352335"/>
              <a:gd name="connsiteX143" fmla="*/ 400388 w 1320743"/>
              <a:gd name="connsiteY143" fmla="*/ 128911 h 2352335"/>
              <a:gd name="connsiteX144" fmla="*/ 346690 w 1320743"/>
              <a:gd name="connsiteY144" fmla="*/ 101742 h 2352335"/>
              <a:gd name="connsiteX145" fmla="*/ 321028 w 1320743"/>
              <a:gd name="connsiteY145" fmla="*/ 56073 h 2352335"/>
              <a:gd name="connsiteX146" fmla="*/ 353240 w 1320743"/>
              <a:gd name="connsiteY146" fmla="*/ 30347 h 2352335"/>
              <a:gd name="connsiteX147" fmla="*/ 393610 w 1320743"/>
              <a:gd name="connsiteY147" fmla="*/ 30539 h 2352335"/>
              <a:gd name="connsiteX148" fmla="*/ 423446 w 1320743"/>
              <a:gd name="connsiteY148" fmla="*/ 68983 h 2352335"/>
              <a:gd name="connsiteX149" fmla="*/ 438830 w 1320743"/>
              <a:gd name="connsiteY149" fmla="*/ 99075 h 2352335"/>
              <a:gd name="connsiteX150" fmla="*/ 457522 w 1320743"/>
              <a:gd name="connsiteY150" fmla="*/ 86742 h 2352335"/>
              <a:gd name="connsiteX151" fmla="*/ 500815 w 1320743"/>
              <a:gd name="connsiteY151" fmla="*/ 125249 h 2352335"/>
              <a:gd name="connsiteX152" fmla="*/ 561611 w 1320743"/>
              <a:gd name="connsiteY152" fmla="*/ 183507 h 2352335"/>
              <a:gd name="connsiteX153" fmla="*/ 638304 w 1320743"/>
              <a:gd name="connsiteY153" fmla="*/ 164205 h 2352335"/>
              <a:gd name="connsiteX154" fmla="*/ 705524 w 1320743"/>
              <a:gd name="connsiteY154" fmla="*/ 177983 h 2352335"/>
              <a:gd name="connsiteX155" fmla="*/ 769080 w 1320743"/>
              <a:gd name="connsiteY155" fmla="*/ 91331 h 2352335"/>
              <a:gd name="connsiteX156" fmla="*/ 831321 w 1320743"/>
              <a:gd name="connsiteY156" fmla="*/ 63678 h 2352335"/>
              <a:gd name="connsiteX157" fmla="*/ 879237 w 1320743"/>
              <a:gd name="connsiteY157" fmla="*/ 763 h 2352335"/>
              <a:gd name="connsiteX158" fmla="*/ 923719 w 1320743"/>
              <a:gd name="connsiteY158" fmla="*/ 7187 h 2352335"/>
              <a:gd name="connsiteX159" fmla="*/ 941094 w 1320743"/>
              <a:gd name="connsiteY159" fmla="*/ 53851 h 2352335"/>
              <a:gd name="connsiteX160" fmla="*/ 900531 w 1320743"/>
              <a:gd name="connsiteY160" fmla="*/ 94028 h 2352335"/>
              <a:gd name="connsiteX161" fmla="*/ 778233 w 1320743"/>
              <a:gd name="connsiteY161" fmla="*/ 125535 h 2352335"/>
              <a:gd name="connsiteX162" fmla="*/ 734493 w 1320743"/>
              <a:gd name="connsiteY162" fmla="*/ 181225 h 2352335"/>
              <a:gd name="connsiteX163" fmla="*/ 820275 w 1320743"/>
              <a:gd name="connsiteY163" fmla="*/ 209583 h 2352335"/>
              <a:gd name="connsiteX164" fmla="*/ 826313 w 1320743"/>
              <a:gd name="connsiteY164" fmla="*/ 245842 h 2352335"/>
              <a:gd name="connsiteX165" fmla="*/ 845999 w 1320743"/>
              <a:gd name="connsiteY165" fmla="*/ 241795 h 2352335"/>
              <a:gd name="connsiteX166" fmla="*/ 876960 w 1320743"/>
              <a:gd name="connsiteY166" fmla="*/ 261611 h 2352335"/>
              <a:gd name="connsiteX167" fmla="*/ 903681 w 1320743"/>
              <a:gd name="connsiteY167" fmla="*/ 302109 h 2352335"/>
              <a:gd name="connsiteX168" fmla="*/ 911839 w 1320743"/>
              <a:gd name="connsiteY168" fmla="*/ 328025 h 2352335"/>
              <a:gd name="connsiteX169" fmla="*/ 920992 w 1320743"/>
              <a:gd name="connsiteY169" fmla="*/ 362230 h 2352335"/>
              <a:gd name="connsiteX170" fmla="*/ 916753 w 1320743"/>
              <a:gd name="connsiteY170" fmla="*/ 382913 h 2352335"/>
              <a:gd name="connsiteX171" fmla="*/ 929021 w 1320743"/>
              <a:gd name="connsiteY171" fmla="*/ 415061 h 2352335"/>
              <a:gd name="connsiteX172" fmla="*/ 913125 w 1320743"/>
              <a:gd name="connsiteY172" fmla="*/ 492621 h 2352335"/>
              <a:gd name="connsiteX173" fmla="*/ 890194 w 1320743"/>
              <a:gd name="connsiteY173" fmla="*/ 525637 h 2352335"/>
              <a:gd name="connsiteX174" fmla="*/ 903394 w 1320743"/>
              <a:gd name="connsiteY174" fmla="*/ 579527 h 2352335"/>
              <a:gd name="connsiteX175" fmla="*/ 916723 w 1320743"/>
              <a:gd name="connsiteY175" fmla="*/ 606505 h 2352335"/>
              <a:gd name="connsiteX176" fmla="*/ 957221 w 1320743"/>
              <a:gd name="connsiteY176" fmla="*/ 579784 h 2352335"/>
              <a:gd name="connsiteX177" fmla="*/ 994668 w 1320743"/>
              <a:gd name="connsiteY177" fmla="*/ 541661 h 2352335"/>
              <a:gd name="connsiteX178" fmla="*/ 1050742 w 1320743"/>
              <a:gd name="connsiteY178" fmla="*/ 504663 h 2352335"/>
              <a:gd name="connsiteX179" fmla="*/ 1069434 w 1320743"/>
              <a:gd name="connsiteY179" fmla="*/ 492331 h 2352335"/>
              <a:gd name="connsiteX180" fmla="*/ 1120210 w 1320743"/>
              <a:gd name="connsiteY180" fmla="*/ 481185 h 2352335"/>
              <a:gd name="connsiteX181" fmla="*/ 1151234 w 1320743"/>
              <a:gd name="connsiteY181" fmla="*/ 487544 h 2352335"/>
              <a:gd name="connsiteX182" fmla="*/ 1175032 w 1320743"/>
              <a:gd name="connsiteY182" fmla="*/ 489728 h 2352335"/>
              <a:gd name="connsiteX183" fmla="*/ 1253652 w 1320743"/>
              <a:gd name="connsiteY183" fmla="*/ 500454 h 235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320743" h="2352335">
                <a:moveTo>
                  <a:pt x="1320743" y="541145"/>
                </a:moveTo>
                <a:lnTo>
                  <a:pt x="1280245" y="567866"/>
                </a:lnTo>
                <a:lnTo>
                  <a:pt x="1234704" y="566613"/>
                </a:lnTo>
                <a:lnTo>
                  <a:pt x="1157144" y="550717"/>
                </a:lnTo>
                <a:lnTo>
                  <a:pt x="1132093" y="594074"/>
                </a:lnTo>
                <a:lnTo>
                  <a:pt x="1063558" y="639294"/>
                </a:lnTo>
                <a:lnTo>
                  <a:pt x="1019881" y="681527"/>
                </a:lnTo>
                <a:lnTo>
                  <a:pt x="976075" y="750673"/>
                </a:lnTo>
                <a:lnTo>
                  <a:pt x="928286" y="786676"/>
                </a:lnTo>
                <a:lnTo>
                  <a:pt x="938564" y="802252"/>
                </a:lnTo>
                <a:lnTo>
                  <a:pt x="914317" y="894266"/>
                </a:lnTo>
                <a:lnTo>
                  <a:pt x="908633" y="1000858"/>
                </a:lnTo>
                <a:lnTo>
                  <a:pt x="959473" y="976257"/>
                </a:lnTo>
                <a:lnTo>
                  <a:pt x="973925" y="984607"/>
                </a:lnTo>
                <a:lnTo>
                  <a:pt x="997724" y="986791"/>
                </a:lnTo>
                <a:lnTo>
                  <a:pt x="1020526" y="980688"/>
                </a:lnTo>
                <a:lnTo>
                  <a:pt x="1057781" y="982936"/>
                </a:lnTo>
                <a:lnTo>
                  <a:pt x="1096095" y="980013"/>
                </a:lnTo>
                <a:lnTo>
                  <a:pt x="1117838" y="979082"/>
                </a:lnTo>
                <a:lnTo>
                  <a:pt x="1133350" y="982261"/>
                </a:lnTo>
                <a:lnTo>
                  <a:pt x="1156088" y="989616"/>
                </a:lnTo>
                <a:lnTo>
                  <a:pt x="1168357" y="1021763"/>
                </a:lnTo>
                <a:lnTo>
                  <a:pt x="1149665" y="1034097"/>
                </a:lnTo>
                <a:lnTo>
                  <a:pt x="1102005" y="1043186"/>
                </a:lnTo>
                <a:lnTo>
                  <a:pt x="1031606" y="1044921"/>
                </a:lnTo>
                <a:lnTo>
                  <a:pt x="967439" y="1042545"/>
                </a:lnTo>
                <a:lnTo>
                  <a:pt x="864636" y="1110375"/>
                </a:lnTo>
                <a:lnTo>
                  <a:pt x="900639" y="1158164"/>
                </a:lnTo>
                <a:lnTo>
                  <a:pt x="913710" y="1238967"/>
                </a:lnTo>
                <a:lnTo>
                  <a:pt x="917565" y="1299024"/>
                </a:lnTo>
                <a:lnTo>
                  <a:pt x="947081" y="1404750"/>
                </a:lnTo>
                <a:lnTo>
                  <a:pt x="934107" y="1520625"/>
                </a:lnTo>
                <a:lnTo>
                  <a:pt x="926432" y="1610647"/>
                </a:lnTo>
                <a:lnTo>
                  <a:pt x="936261" y="1720420"/>
                </a:lnTo>
                <a:lnTo>
                  <a:pt x="924539" y="1790753"/>
                </a:lnTo>
                <a:lnTo>
                  <a:pt x="943970" y="1840533"/>
                </a:lnTo>
                <a:lnTo>
                  <a:pt x="951999" y="1893365"/>
                </a:lnTo>
                <a:lnTo>
                  <a:pt x="1011608" y="1983707"/>
                </a:lnTo>
                <a:lnTo>
                  <a:pt x="1016586" y="2025136"/>
                </a:lnTo>
                <a:lnTo>
                  <a:pt x="1017517" y="2046879"/>
                </a:lnTo>
                <a:lnTo>
                  <a:pt x="1019381" y="2090364"/>
                </a:lnTo>
                <a:lnTo>
                  <a:pt x="1027538" y="2116282"/>
                </a:lnTo>
                <a:lnTo>
                  <a:pt x="1026222" y="2175279"/>
                </a:lnTo>
                <a:lnTo>
                  <a:pt x="1039358" y="2242627"/>
                </a:lnTo>
                <a:lnTo>
                  <a:pt x="1053426" y="2331716"/>
                </a:lnTo>
                <a:lnTo>
                  <a:pt x="1035730" y="2352335"/>
                </a:lnTo>
                <a:lnTo>
                  <a:pt x="1015175" y="2321182"/>
                </a:lnTo>
                <a:lnTo>
                  <a:pt x="1003967" y="2283864"/>
                </a:lnTo>
                <a:lnTo>
                  <a:pt x="987716" y="2218572"/>
                </a:lnTo>
                <a:lnTo>
                  <a:pt x="942496" y="2150036"/>
                </a:lnTo>
                <a:lnTo>
                  <a:pt x="962503" y="2078706"/>
                </a:lnTo>
                <a:lnTo>
                  <a:pt x="975157" y="2030114"/>
                </a:lnTo>
                <a:lnTo>
                  <a:pt x="938094" y="1987497"/>
                </a:lnTo>
                <a:lnTo>
                  <a:pt x="889566" y="1961387"/>
                </a:lnTo>
                <a:lnTo>
                  <a:pt x="890306" y="2023500"/>
                </a:lnTo>
                <a:lnTo>
                  <a:pt x="898270" y="2089787"/>
                </a:lnTo>
                <a:lnTo>
                  <a:pt x="889729" y="2144609"/>
                </a:lnTo>
                <a:lnTo>
                  <a:pt x="849038" y="2211700"/>
                </a:lnTo>
                <a:lnTo>
                  <a:pt x="832146" y="2280975"/>
                </a:lnTo>
                <a:lnTo>
                  <a:pt x="783234" y="2335605"/>
                </a:lnTo>
                <a:lnTo>
                  <a:pt x="747038" y="2328187"/>
                </a:lnTo>
                <a:lnTo>
                  <a:pt x="685922" y="2337211"/>
                </a:lnTo>
                <a:lnTo>
                  <a:pt x="574158" y="2330468"/>
                </a:lnTo>
                <a:lnTo>
                  <a:pt x="486192" y="2325909"/>
                </a:lnTo>
                <a:lnTo>
                  <a:pt x="415921" y="2300731"/>
                </a:lnTo>
                <a:lnTo>
                  <a:pt x="391320" y="2249891"/>
                </a:lnTo>
                <a:lnTo>
                  <a:pt x="388525" y="2184663"/>
                </a:lnTo>
                <a:lnTo>
                  <a:pt x="338648" y="2007415"/>
                </a:lnTo>
                <a:lnTo>
                  <a:pt x="347318" y="1925680"/>
                </a:lnTo>
                <a:lnTo>
                  <a:pt x="311990" y="1953460"/>
                </a:lnTo>
                <a:lnTo>
                  <a:pt x="283953" y="1971959"/>
                </a:lnTo>
                <a:lnTo>
                  <a:pt x="271107" y="2060921"/>
                </a:lnTo>
                <a:lnTo>
                  <a:pt x="265296" y="2194427"/>
                </a:lnTo>
                <a:lnTo>
                  <a:pt x="252385" y="2296846"/>
                </a:lnTo>
                <a:lnTo>
                  <a:pt x="185039" y="2309983"/>
                </a:lnTo>
                <a:lnTo>
                  <a:pt x="181312" y="2223012"/>
                </a:lnTo>
                <a:lnTo>
                  <a:pt x="208418" y="2182770"/>
                </a:lnTo>
                <a:lnTo>
                  <a:pt x="218952" y="2144520"/>
                </a:lnTo>
                <a:lnTo>
                  <a:pt x="226755" y="2027585"/>
                </a:lnTo>
                <a:lnTo>
                  <a:pt x="237545" y="1935508"/>
                </a:lnTo>
                <a:lnTo>
                  <a:pt x="285718" y="1818765"/>
                </a:lnTo>
                <a:lnTo>
                  <a:pt x="311764" y="1783695"/>
                </a:lnTo>
                <a:lnTo>
                  <a:pt x="304601" y="1766063"/>
                </a:lnTo>
                <a:lnTo>
                  <a:pt x="325605" y="1703019"/>
                </a:lnTo>
                <a:lnTo>
                  <a:pt x="336202" y="1651312"/>
                </a:lnTo>
                <a:lnTo>
                  <a:pt x="313913" y="1549761"/>
                </a:lnTo>
                <a:lnTo>
                  <a:pt x="330002" y="1431830"/>
                </a:lnTo>
                <a:lnTo>
                  <a:pt x="339668" y="1358380"/>
                </a:lnTo>
                <a:lnTo>
                  <a:pt x="329584" y="1302434"/>
                </a:lnTo>
                <a:lnTo>
                  <a:pt x="354826" y="1218707"/>
                </a:lnTo>
                <a:lnTo>
                  <a:pt x="358326" y="1135912"/>
                </a:lnTo>
                <a:lnTo>
                  <a:pt x="395709" y="1111247"/>
                </a:lnTo>
                <a:lnTo>
                  <a:pt x="378205" y="1091495"/>
                </a:lnTo>
                <a:lnTo>
                  <a:pt x="349300" y="1074795"/>
                </a:lnTo>
                <a:lnTo>
                  <a:pt x="289628" y="997910"/>
                </a:lnTo>
                <a:lnTo>
                  <a:pt x="249194" y="1011174"/>
                </a:lnTo>
                <a:lnTo>
                  <a:pt x="199414" y="1030605"/>
                </a:lnTo>
                <a:lnTo>
                  <a:pt x="148639" y="1041750"/>
                </a:lnTo>
                <a:lnTo>
                  <a:pt x="105089" y="1057069"/>
                </a:lnTo>
                <a:lnTo>
                  <a:pt x="71014" y="1039310"/>
                </a:lnTo>
                <a:lnTo>
                  <a:pt x="91825" y="1016636"/>
                </a:lnTo>
                <a:lnTo>
                  <a:pt x="141604" y="997205"/>
                </a:lnTo>
                <a:lnTo>
                  <a:pt x="171570" y="1008734"/>
                </a:lnTo>
                <a:lnTo>
                  <a:pt x="236925" y="979026"/>
                </a:lnTo>
                <a:lnTo>
                  <a:pt x="288761" y="962711"/>
                </a:lnTo>
                <a:lnTo>
                  <a:pt x="320844" y="963899"/>
                </a:lnTo>
                <a:lnTo>
                  <a:pt x="363142" y="994119"/>
                </a:lnTo>
                <a:lnTo>
                  <a:pt x="372551" y="974496"/>
                </a:lnTo>
                <a:lnTo>
                  <a:pt x="365582" y="916495"/>
                </a:lnTo>
                <a:lnTo>
                  <a:pt x="359671" y="853322"/>
                </a:lnTo>
                <a:lnTo>
                  <a:pt x="364103" y="792270"/>
                </a:lnTo>
                <a:lnTo>
                  <a:pt x="354886" y="771523"/>
                </a:lnTo>
                <a:lnTo>
                  <a:pt x="289978" y="707034"/>
                </a:lnTo>
                <a:lnTo>
                  <a:pt x="237532" y="634324"/>
                </a:lnTo>
                <a:lnTo>
                  <a:pt x="166202" y="614316"/>
                </a:lnTo>
                <a:lnTo>
                  <a:pt x="110512" y="570575"/>
                </a:lnTo>
                <a:lnTo>
                  <a:pt x="76629" y="512445"/>
                </a:lnTo>
                <a:lnTo>
                  <a:pt x="13329" y="545268"/>
                </a:lnTo>
                <a:lnTo>
                  <a:pt x="0" y="518291"/>
                </a:lnTo>
                <a:lnTo>
                  <a:pt x="6295" y="500723"/>
                </a:lnTo>
                <a:lnTo>
                  <a:pt x="52959" y="483348"/>
                </a:lnTo>
                <a:lnTo>
                  <a:pt x="80996" y="464849"/>
                </a:lnTo>
                <a:lnTo>
                  <a:pt x="120371" y="456755"/>
                </a:lnTo>
                <a:lnTo>
                  <a:pt x="166907" y="466293"/>
                </a:lnTo>
                <a:lnTo>
                  <a:pt x="203038" y="487169"/>
                </a:lnTo>
                <a:lnTo>
                  <a:pt x="264027" y="505056"/>
                </a:lnTo>
                <a:lnTo>
                  <a:pt x="279474" y="521692"/>
                </a:lnTo>
                <a:lnTo>
                  <a:pt x="309375" y="546679"/>
                </a:lnTo>
                <a:lnTo>
                  <a:pt x="356650" y="618329"/>
                </a:lnTo>
                <a:lnTo>
                  <a:pt x="367185" y="580079"/>
                </a:lnTo>
                <a:lnTo>
                  <a:pt x="365321" y="536593"/>
                </a:lnTo>
                <a:lnTo>
                  <a:pt x="372803" y="486942"/>
                </a:lnTo>
                <a:lnTo>
                  <a:pt x="375983" y="471430"/>
                </a:lnTo>
                <a:lnTo>
                  <a:pt x="366830" y="437226"/>
                </a:lnTo>
                <a:lnTo>
                  <a:pt x="345279" y="397788"/>
                </a:lnTo>
                <a:lnTo>
                  <a:pt x="332015" y="357354"/>
                </a:lnTo>
                <a:lnTo>
                  <a:pt x="357000" y="327453"/>
                </a:lnTo>
                <a:lnTo>
                  <a:pt x="384170" y="273755"/>
                </a:lnTo>
                <a:lnTo>
                  <a:pt x="414327" y="244915"/>
                </a:lnTo>
                <a:lnTo>
                  <a:pt x="452705" y="228535"/>
                </a:lnTo>
                <a:lnTo>
                  <a:pt x="470465" y="194460"/>
                </a:lnTo>
                <a:lnTo>
                  <a:pt x="509840" y="186366"/>
                </a:lnTo>
                <a:lnTo>
                  <a:pt x="459385" y="130227"/>
                </a:lnTo>
                <a:lnTo>
                  <a:pt x="400388" y="128911"/>
                </a:lnTo>
                <a:lnTo>
                  <a:pt x="346690" y="101742"/>
                </a:lnTo>
                <a:lnTo>
                  <a:pt x="321028" y="56073"/>
                </a:lnTo>
                <a:lnTo>
                  <a:pt x="353240" y="30347"/>
                </a:lnTo>
                <a:lnTo>
                  <a:pt x="393610" y="30539"/>
                </a:lnTo>
                <a:lnTo>
                  <a:pt x="423446" y="68983"/>
                </a:lnTo>
                <a:lnTo>
                  <a:pt x="438830" y="99075"/>
                </a:lnTo>
                <a:lnTo>
                  <a:pt x="457522" y="86742"/>
                </a:lnTo>
                <a:lnTo>
                  <a:pt x="500815" y="125249"/>
                </a:lnTo>
                <a:lnTo>
                  <a:pt x="561611" y="183507"/>
                </a:lnTo>
                <a:lnTo>
                  <a:pt x="638304" y="164205"/>
                </a:lnTo>
                <a:cubicBezTo>
                  <a:pt x="637655" y="164633"/>
                  <a:pt x="695450" y="192081"/>
                  <a:pt x="705524" y="177983"/>
                </a:cubicBezTo>
                <a:cubicBezTo>
                  <a:pt x="706394" y="176477"/>
                  <a:pt x="758011" y="97144"/>
                  <a:pt x="769080" y="91331"/>
                </a:cubicBezTo>
                <a:cubicBezTo>
                  <a:pt x="768445" y="88955"/>
                  <a:pt x="823843" y="76064"/>
                  <a:pt x="831321" y="63678"/>
                </a:cubicBezTo>
                <a:cubicBezTo>
                  <a:pt x="833917" y="61965"/>
                  <a:pt x="869747" y="1063"/>
                  <a:pt x="879237" y="763"/>
                </a:cubicBezTo>
                <a:cubicBezTo>
                  <a:pt x="876875" y="-1405"/>
                  <a:pt x="922712" y="1144"/>
                  <a:pt x="923719" y="7187"/>
                </a:cubicBezTo>
                <a:cubicBezTo>
                  <a:pt x="921771" y="8471"/>
                  <a:pt x="949412" y="46127"/>
                  <a:pt x="941094" y="53851"/>
                </a:cubicBezTo>
                <a:cubicBezTo>
                  <a:pt x="939588" y="52982"/>
                  <a:pt x="922118" y="89474"/>
                  <a:pt x="900531" y="94028"/>
                </a:cubicBezTo>
                <a:cubicBezTo>
                  <a:pt x="899881" y="94457"/>
                  <a:pt x="786043" y="115911"/>
                  <a:pt x="778233" y="125535"/>
                </a:cubicBezTo>
                <a:cubicBezTo>
                  <a:pt x="776715" y="127469"/>
                  <a:pt x="721411" y="174952"/>
                  <a:pt x="734493" y="181225"/>
                </a:cubicBezTo>
                <a:cubicBezTo>
                  <a:pt x="735142" y="180798"/>
                  <a:pt x="818749" y="203883"/>
                  <a:pt x="820275" y="209583"/>
                </a:cubicBezTo>
                <a:lnTo>
                  <a:pt x="826313" y="245842"/>
                </a:lnTo>
                <a:lnTo>
                  <a:pt x="845999" y="241795"/>
                </a:lnTo>
                <a:lnTo>
                  <a:pt x="876960" y="261611"/>
                </a:lnTo>
                <a:lnTo>
                  <a:pt x="903681" y="302109"/>
                </a:lnTo>
                <a:lnTo>
                  <a:pt x="911839" y="328025"/>
                </a:lnTo>
                <a:lnTo>
                  <a:pt x="920992" y="362230"/>
                </a:lnTo>
                <a:lnTo>
                  <a:pt x="916753" y="382913"/>
                </a:lnTo>
                <a:lnTo>
                  <a:pt x="929021" y="415061"/>
                </a:lnTo>
                <a:lnTo>
                  <a:pt x="913125" y="492621"/>
                </a:lnTo>
                <a:lnTo>
                  <a:pt x="890194" y="525637"/>
                </a:lnTo>
                <a:lnTo>
                  <a:pt x="903394" y="579527"/>
                </a:lnTo>
                <a:lnTo>
                  <a:pt x="916723" y="606505"/>
                </a:lnTo>
                <a:lnTo>
                  <a:pt x="957221" y="579784"/>
                </a:lnTo>
                <a:lnTo>
                  <a:pt x="994668" y="541661"/>
                </a:lnTo>
                <a:lnTo>
                  <a:pt x="1050742" y="504663"/>
                </a:lnTo>
                <a:lnTo>
                  <a:pt x="1069434" y="492331"/>
                </a:lnTo>
                <a:lnTo>
                  <a:pt x="1120210" y="481185"/>
                </a:lnTo>
                <a:lnTo>
                  <a:pt x="1151234" y="487544"/>
                </a:lnTo>
                <a:lnTo>
                  <a:pt x="1175032" y="489728"/>
                </a:lnTo>
                <a:lnTo>
                  <a:pt x="1253652" y="500454"/>
                </a:lnTo>
                <a:close/>
              </a:path>
            </a:pathLst>
          </a:custGeom>
        </p:spPr>
      </p:pic>
      <p:pic>
        <p:nvPicPr>
          <p:cNvPr id="16" name="図 15">
            <a:extLst>
              <a:ext uri="{FF2B5EF4-FFF2-40B4-BE49-F238E27FC236}">
                <a16:creationId xmlns:a16="http://schemas.microsoft.com/office/drawing/2014/main" id="{FEFDB0A2-508E-1D4B-CFE2-07AC6F4B199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15464963">
            <a:off x="2992832" y="4239552"/>
            <a:ext cx="595339" cy="1060340"/>
          </a:xfrm>
          <a:custGeom>
            <a:avLst/>
            <a:gdLst>
              <a:gd name="connsiteX0" fmla="*/ 1320743 w 1320743"/>
              <a:gd name="connsiteY0" fmla="*/ 541145 h 2352335"/>
              <a:gd name="connsiteX1" fmla="*/ 1280245 w 1320743"/>
              <a:gd name="connsiteY1" fmla="*/ 567866 h 2352335"/>
              <a:gd name="connsiteX2" fmla="*/ 1234704 w 1320743"/>
              <a:gd name="connsiteY2" fmla="*/ 566613 h 2352335"/>
              <a:gd name="connsiteX3" fmla="*/ 1157144 w 1320743"/>
              <a:gd name="connsiteY3" fmla="*/ 550717 h 2352335"/>
              <a:gd name="connsiteX4" fmla="*/ 1132093 w 1320743"/>
              <a:gd name="connsiteY4" fmla="*/ 594074 h 2352335"/>
              <a:gd name="connsiteX5" fmla="*/ 1063558 w 1320743"/>
              <a:gd name="connsiteY5" fmla="*/ 639294 h 2352335"/>
              <a:gd name="connsiteX6" fmla="*/ 1019881 w 1320743"/>
              <a:gd name="connsiteY6" fmla="*/ 681527 h 2352335"/>
              <a:gd name="connsiteX7" fmla="*/ 976075 w 1320743"/>
              <a:gd name="connsiteY7" fmla="*/ 750673 h 2352335"/>
              <a:gd name="connsiteX8" fmla="*/ 928286 w 1320743"/>
              <a:gd name="connsiteY8" fmla="*/ 786676 h 2352335"/>
              <a:gd name="connsiteX9" fmla="*/ 938564 w 1320743"/>
              <a:gd name="connsiteY9" fmla="*/ 802252 h 2352335"/>
              <a:gd name="connsiteX10" fmla="*/ 914317 w 1320743"/>
              <a:gd name="connsiteY10" fmla="*/ 894266 h 2352335"/>
              <a:gd name="connsiteX11" fmla="*/ 908633 w 1320743"/>
              <a:gd name="connsiteY11" fmla="*/ 1000858 h 2352335"/>
              <a:gd name="connsiteX12" fmla="*/ 959473 w 1320743"/>
              <a:gd name="connsiteY12" fmla="*/ 976257 h 2352335"/>
              <a:gd name="connsiteX13" fmla="*/ 973925 w 1320743"/>
              <a:gd name="connsiteY13" fmla="*/ 984607 h 2352335"/>
              <a:gd name="connsiteX14" fmla="*/ 997724 w 1320743"/>
              <a:gd name="connsiteY14" fmla="*/ 986791 h 2352335"/>
              <a:gd name="connsiteX15" fmla="*/ 1020526 w 1320743"/>
              <a:gd name="connsiteY15" fmla="*/ 980688 h 2352335"/>
              <a:gd name="connsiteX16" fmla="*/ 1057781 w 1320743"/>
              <a:gd name="connsiteY16" fmla="*/ 982936 h 2352335"/>
              <a:gd name="connsiteX17" fmla="*/ 1096095 w 1320743"/>
              <a:gd name="connsiteY17" fmla="*/ 980013 h 2352335"/>
              <a:gd name="connsiteX18" fmla="*/ 1117838 w 1320743"/>
              <a:gd name="connsiteY18" fmla="*/ 979082 h 2352335"/>
              <a:gd name="connsiteX19" fmla="*/ 1133350 w 1320743"/>
              <a:gd name="connsiteY19" fmla="*/ 982261 h 2352335"/>
              <a:gd name="connsiteX20" fmla="*/ 1156088 w 1320743"/>
              <a:gd name="connsiteY20" fmla="*/ 989616 h 2352335"/>
              <a:gd name="connsiteX21" fmla="*/ 1168357 w 1320743"/>
              <a:gd name="connsiteY21" fmla="*/ 1021763 h 2352335"/>
              <a:gd name="connsiteX22" fmla="*/ 1149665 w 1320743"/>
              <a:gd name="connsiteY22" fmla="*/ 1034097 h 2352335"/>
              <a:gd name="connsiteX23" fmla="*/ 1102005 w 1320743"/>
              <a:gd name="connsiteY23" fmla="*/ 1043186 h 2352335"/>
              <a:gd name="connsiteX24" fmla="*/ 1031606 w 1320743"/>
              <a:gd name="connsiteY24" fmla="*/ 1044921 h 2352335"/>
              <a:gd name="connsiteX25" fmla="*/ 967439 w 1320743"/>
              <a:gd name="connsiteY25" fmla="*/ 1042545 h 2352335"/>
              <a:gd name="connsiteX26" fmla="*/ 864636 w 1320743"/>
              <a:gd name="connsiteY26" fmla="*/ 1110375 h 2352335"/>
              <a:gd name="connsiteX27" fmla="*/ 900639 w 1320743"/>
              <a:gd name="connsiteY27" fmla="*/ 1158164 h 2352335"/>
              <a:gd name="connsiteX28" fmla="*/ 913710 w 1320743"/>
              <a:gd name="connsiteY28" fmla="*/ 1238967 h 2352335"/>
              <a:gd name="connsiteX29" fmla="*/ 917565 w 1320743"/>
              <a:gd name="connsiteY29" fmla="*/ 1299024 h 2352335"/>
              <a:gd name="connsiteX30" fmla="*/ 947081 w 1320743"/>
              <a:gd name="connsiteY30" fmla="*/ 1404750 h 2352335"/>
              <a:gd name="connsiteX31" fmla="*/ 934107 w 1320743"/>
              <a:gd name="connsiteY31" fmla="*/ 1520625 h 2352335"/>
              <a:gd name="connsiteX32" fmla="*/ 926432 w 1320743"/>
              <a:gd name="connsiteY32" fmla="*/ 1610647 h 2352335"/>
              <a:gd name="connsiteX33" fmla="*/ 936261 w 1320743"/>
              <a:gd name="connsiteY33" fmla="*/ 1720420 h 2352335"/>
              <a:gd name="connsiteX34" fmla="*/ 924539 w 1320743"/>
              <a:gd name="connsiteY34" fmla="*/ 1790753 h 2352335"/>
              <a:gd name="connsiteX35" fmla="*/ 943970 w 1320743"/>
              <a:gd name="connsiteY35" fmla="*/ 1840533 h 2352335"/>
              <a:gd name="connsiteX36" fmla="*/ 951999 w 1320743"/>
              <a:gd name="connsiteY36" fmla="*/ 1893365 h 2352335"/>
              <a:gd name="connsiteX37" fmla="*/ 1011608 w 1320743"/>
              <a:gd name="connsiteY37" fmla="*/ 1983707 h 2352335"/>
              <a:gd name="connsiteX38" fmla="*/ 1016586 w 1320743"/>
              <a:gd name="connsiteY38" fmla="*/ 2025136 h 2352335"/>
              <a:gd name="connsiteX39" fmla="*/ 1017517 w 1320743"/>
              <a:gd name="connsiteY39" fmla="*/ 2046879 h 2352335"/>
              <a:gd name="connsiteX40" fmla="*/ 1019381 w 1320743"/>
              <a:gd name="connsiteY40" fmla="*/ 2090364 h 2352335"/>
              <a:gd name="connsiteX41" fmla="*/ 1027538 w 1320743"/>
              <a:gd name="connsiteY41" fmla="*/ 2116282 h 2352335"/>
              <a:gd name="connsiteX42" fmla="*/ 1026222 w 1320743"/>
              <a:gd name="connsiteY42" fmla="*/ 2175279 h 2352335"/>
              <a:gd name="connsiteX43" fmla="*/ 1039358 w 1320743"/>
              <a:gd name="connsiteY43" fmla="*/ 2242627 h 2352335"/>
              <a:gd name="connsiteX44" fmla="*/ 1053426 w 1320743"/>
              <a:gd name="connsiteY44" fmla="*/ 2331716 h 2352335"/>
              <a:gd name="connsiteX45" fmla="*/ 1035730 w 1320743"/>
              <a:gd name="connsiteY45" fmla="*/ 2352335 h 2352335"/>
              <a:gd name="connsiteX46" fmla="*/ 1015175 w 1320743"/>
              <a:gd name="connsiteY46" fmla="*/ 2321182 h 2352335"/>
              <a:gd name="connsiteX47" fmla="*/ 1003967 w 1320743"/>
              <a:gd name="connsiteY47" fmla="*/ 2283864 h 2352335"/>
              <a:gd name="connsiteX48" fmla="*/ 987716 w 1320743"/>
              <a:gd name="connsiteY48" fmla="*/ 2218572 h 2352335"/>
              <a:gd name="connsiteX49" fmla="*/ 942496 w 1320743"/>
              <a:gd name="connsiteY49" fmla="*/ 2150036 h 2352335"/>
              <a:gd name="connsiteX50" fmla="*/ 962503 w 1320743"/>
              <a:gd name="connsiteY50" fmla="*/ 2078706 h 2352335"/>
              <a:gd name="connsiteX51" fmla="*/ 975157 w 1320743"/>
              <a:gd name="connsiteY51" fmla="*/ 2030114 h 2352335"/>
              <a:gd name="connsiteX52" fmla="*/ 938094 w 1320743"/>
              <a:gd name="connsiteY52" fmla="*/ 1987497 h 2352335"/>
              <a:gd name="connsiteX53" fmla="*/ 889566 w 1320743"/>
              <a:gd name="connsiteY53" fmla="*/ 1961387 h 2352335"/>
              <a:gd name="connsiteX54" fmla="*/ 890306 w 1320743"/>
              <a:gd name="connsiteY54" fmla="*/ 2023500 h 2352335"/>
              <a:gd name="connsiteX55" fmla="*/ 898270 w 1320743"/>
              <a:gd name="connsiteY55" fmla="*/ 2089787 h 2352335"/>
              <a:gd name="connsiteX56" fmla="*/ 889729 w 1320743"/>
              <a:gd name="connsiteY56" fmla="*/ 2144609 h 2352335"/>
              <a:gd name="connsiteX57" fmla="*/ 849038 w 1320743"/>
              <a:gd name="connsiteY57" fmla="*/ 2211700 h 2352335"/>
              <a:gd name="connsiteX58" fmla="*/ 832146 w 1320743"/>
              <a:gd name="connsiteY58" fmla="*/ 2280975 h 2352335"/>
              <a:gd name="connsiteX59" fmla="*/ 783234 w 1320743"/>
              <a:gd name="connsiteY59" fmla="*/ 2335605 h 2352335"/>
              <a:gd name="connsiteX60" fmla="*/ 747038 w 1320743"/>
              <a:gd name="connsiteY60" fmla="*/ 2328187 h 2352335"/>
              <a:gd name="connsiteX61" fmla="*/ 685922 w 1320743"/>
              <a:gd name="connsiteY61" fmla="*/ 2337211 h 2352335"/>
              <a:gd name="connsiteX62" fmla="*/ 574158 w 1320743"/>
              <a:gd name="connsiteY62" fmla="*/ 2330468 h 2352335"/>
              <a:gd name="connsiteX63" fmla="*/ 486192 w 1320743"/>
              <a:gd name="connsiteY63" fmla="*/ 2325909 h 2352335"/>
              <a:gd name="connsiteX64" fmla="*/ 415921 w 1320743"/>
              <a:gd name="connsiteY64" fmla="*/ 2300731 h 2352335"/>
              <a:gd name="connsiteX65" fmla="*/ 391320 w 1320743"/>
              <a:gd name="connsiteY65" fmla="*/ 2249891 h 2352335"/>
              <a:gd name="connsiteX66" fmla="*/ 388525 w 1320743"/>
              <a:gd name="connsiteY66" fmla="*/ 2184663 h 2352335"/>
              <a:gd name="connsiteX67" fmla="*/ 338648 w 1320743"/>
              <a:gd name="connsiteY67" fmla="*/ 2007415 h 2352335"/>
              <a:gd name="connsiteX68" fmla="*/ 347318 w 1320743"/>
              <a:gd name="connsiteY68" fmla="*/ 1925680 h 2352335"/>
              <a:gd name="connsiteX69" fmla="*/ 311990 w 1320743"/>
              <a:gd name="connsiteY69" fmla="*/ 1953460 h 2352335"/>
              <a:gd name="connsiteX70" fmla="*/ 283953 w 1320743"/>
              <a:gd name="connsiteY70" fmla="*/ 1971959 h 2352335"/>
              <a:gd name="connsiteX71" fmla="*/ 271107 w 1320743"/>
              <a:gd name="connsiteY71" fmla="*/ 2060921 h 2352335"/>
              <a:gd name="connsiteX72" fmla="*/ 265296 w 1320743"/>
              <a:gd name="connsiteY72" fmla="*/ 2194427 h 2352335"/>
              <a:gd name="connsiteX73" fmla="*/ 252385 w 1320743"/>
              <a:gd name="connsiteY73" fmla="*/ 2296846 h 2352335"/>
              <a:gd name="connsiteX74" fmla="*/ 185039 w 1320743"/>
              <a:gd name="connsiteY74" fmla="*/ 2309983 h 2352335"/>
              <a:gd name="connsiteX75" fmla="*/ 181312 w 1320743"/>
              <a:gd name="connsiteY75" fmla="*/ 2223012 h 2352335"/>
              <a:gd name="connsiteX76" fmla="*/ 208418 w 1320743"/>
              <a:gd name="connsiteY76" fmla="*/ 2182770 h 2352335"/>
              <a:gd name="connsiteX77" fmla="*/ 218952 w 1320743"/>
              <a:gd name="connsiteY77" fmla="*/ 2144520 h 2352335"/>
              <a:gd name="connsiteX78" fmla="*/ 226755 w 1320743"/>
              <a:gd name="connsiteY78" fmla="*/ 2027585 h 2352335"/>
              <a:gd name="connsiteX79" fmla="*/ 237545 w 1320743"/>
              <a:gd name="connsiteY79" fmla="*/ 1935508 h 2352335"/>
              <a:gd name="connsiteX80" fmla="*/ 285718 w 1320743"/>
              <a:gd name="connsiteY80" fmla="*/ 1818765 h 2352335"/>
              <a:gd name="connsiteX81" fmla="*/ 311764 w 1320743"/>
              <a:gd name="connsiteY81" fmla="*/ 1783695 h 2352335"/>
              <a:gd name="connsiteX82" fmla="*/ 304601 w 1320743"/>
              <a:gd name="connsiteY82" fmla="*/ 1766063 h 2352335"/>
              <a:gd name="connsiteX83" fmla="*/ 325605 w 1320743"/>
              <a:gd name="connsiteY83" fmla="*/ 1703019 h 2352335"/>
              <a:gd name="connsiteX84" fmla="*/ 336202 w 1320743"/>
              <a:gd name="connsiteY84" fmla="*/ 1651312 h 2352335"/>
              <a:gd name="connsiteX85" fmla="*/ 313913 w 1320743"/>
              <a:gd name="connsiteY85" fmla="*/ 1549761 h 2352335"/>
              <a:gd name="connsiteX86" fmla="*/ 330002 w 1320743"/>
              <a:gd name="connsiteY86" fmla="*/ 1431830 h 2352335"/>
              <a:gd name="connsiteX87" fmla="*/ 339668 w 1320743"/>
              <a:gd name="connsiteY87" fmla="*/ 1358380 h 2352335"/>
              <a:gd name="connsiteX88" fmla="*/ 329584 w 1320743"/>
              <a:gd name="connsiteY88" fmla="*/ 1302434 h 2352335"/>
              <a:gd name="connsiteX89" fmla="*/ 354826 w 1320743"/>
              <a:gd name="connsiteY89" fmla="*/ 1218707 h 2352335"/>
              <a:gd name="connsiteX90" fmla="*/ 358326 w 1320743"/>
              <a:gd name="connsiteY90" fmla="*/ 1135912 h 2352335"/>
              <a:gd name="connsiteX91" fmla="*/ 395709 w 1320743"/>
              <a:gd name="connsiteY91" fmla="*/ 1111247 h 2352335"/>
              <a:gd name="connsiteX92" fmla="*/ 378205 w 1320743"/>
              <a:gd name="connsiteY92" fmla="*/ 1091495 h 2352335"/>
              <a:gd name="connsiteX93" fmla="*/ 349300 w 1320743"/>
              <a:gd name="connsiteY93" fmla="*/ 1074795 h 2352335"/>
              <a:gd name="connsiteX94" fmla="*/ 289628 w 1320743"/>
              <a:gd name="connsiteY94" fmla="*/ 997910 h 2352335"/>
              <a:gd name="connsiteX95" fmla="*/ 249194 w 1320743"/>
              <a:gd name="connsiteY95" fmla="*/ 1011174 h 2352335"/>
              <a:gd name="connsiteX96" fmla="*/ 199414 w 1320743"/>
              <a:gd name="connsiteY96" fmla="*/ 1030605 h 2352335"/>
              <a:gd name="connsiteX97" fmla="*/ 148639 w 1320743"/>
              <a:gd name="connsiteY97" fmla="*/ 1041750 h 2352335"/>
              <a:gd name="connsiteX98" fmla="*/ 105089 w 1320743"/>
              <a:gd name="connsiteY98" fmla="*/ 1057069 h 2352335"/>
              <a:gd name="connsiteX99" fmla="*/ 71014 w 1320743"/>
              <a:gd name="connsiteY99" fmla="*/ 1039310 h 2352335"/>
              <a:gd name="connsiteX100" fmla="*/ 91825 w 1320743"/>
              <a:gd name="connsiteY100" fmla="*/ 1016636 h 2352335"/>
              <a:gd name="connsiteX101" fmla="*/ 141604 w 1320743"/>
              <a:gd name="connsiteY101" fmla="*/ 997205 h 2352335"/>
              <a:gd name="connsiteX102" fmla="*/ 171570 w 1320743"/>
              <a:gd name="connsiteY102" fmla="*/ 1008734 h 2352335"/>
              <a:gd name="connsiteX103" fmla="*/ 236925 w 1320743"/>
              <a:gd name="connsiteY103" fmla="*/ 979026 h 2352335"/>
              <a:gd name="connsiteX104" fmla="*/ 288761 w 1320743"/>
              <a:gd name="connsiteY104" fmla="*/ 962711 h 2352335"/>
              <a:gd name="connsiteX105" fmla="*/ 320844 w 1320743"/>
              <a:gd name="connsiteY105" fmla="*/ 963899 h 2352335"/>
              <a:gd name="connsiteX106" fmla="*/ 363142 w 1320743"/>
              <a:gd name="connsiteY106" fmla="*/ 994119 h 2352335"/>
              <a:gd name="connsiteX107" fmla="*/ 372551 w 1320743"/>
              <a:gd name="connsiteY107" fmla="*/ 974496 h 2352335"/>
              <a:gd name="connsiteX108" fmla="*/ 365582 w 1320743"/>
              <a:gd name="connsiteY108" fmla="*/ 916495 h 2352335"/>
              <a:gd name="connsiteX109" fmla="*/ 359671 w 1320743"/>
              <a:gd name="connsiteY109" fmla="*/ 853322 h 2352335"/>
              <a:gd name="connsiteX110" fmla="*/ 364103 w 1320743"/>
              <a:gd name="connsiteY110" fmla="*/ 792270 h 2352335"/>
              <a:gd name="connsiteX111" fmla="*/ 354886 w 1320743"/>
              <a:gd name="connsiteY111" fmla="*/ 771523 h 2352335"/>
              <a:gd name="connsiteX112" fmla="*/ 289978 w 1320743"/>
              <a:gd name="connsiteY112" fmla="*/ 707034 h 2352335"/>
              <a:gd name="connsiteX113" fmla="*/ 237532 w 1320743"/>
              <a:gd name="connsiteY113" fmla="*/ 634324 h 2352335"/>
              <a:gd name="connsiteX114" fmla="*/ 166202 w 1320743"/>
              <a:gd name="connsiteY114" fmla="*/ 614316 h 2352335"/>
              <a:gd name="connsiteX115" fmla="*/ 110512 w 1320743"/>
              <a:gd name="connsiteY115" fmla="*/ 570575 h 2352335"/>
              <a:gd name="connsiteX116" fmla="*/ 76629 w 1320743"/>
              <a:gd name="connsiteY116" fmla="*/ 512445 h 2352335"/>
              <a:gd name="connsiteX117" fmla="*/ 13329 w 1320743"/>
              <a:gd name="connsiteY117" fmla="*/ 545268 h 2352335"/>
              <a:gd name="connsiteX118" fmla="*/ 0 w 1320743"/>
              <a:gd name="connsiteY118" fmla="*/ 518291 h 2352335"/>
              <a:gd name="connsiteX119" fmla="*/ 6295 w 1320743"/>
              <a:gd name="connsiteY119" fmla="*/ 500723 h 2352335"/>
              <a:gd name="connsiteX120" fmla="*/ 52959 w 1320743"/>
              <a:gd name="connsiteY120" fmla="*/ 483348 h 2352335"/>
              <a:gd name="connsiteX121" fmla="*/ 80996 w 1320743"/>
              <a:gd name="connsiteY121" fmla="*/ 464849 h 2352335"/>
              <a:gd name="connsiteX122" fmla="*/ 120371 w 1320743"/>
              <a:gd name="connsiteY122" fmla="*/ 456755 h 2352335"/>
              <a:gd name="connsiteX123" fmla="*/ 166907 w 1320743"/>
              <a:gd name="connsiteY123" fmla="*/ 466293 h 2352335"/>
              <a:gd name="connsiteX124" fmla="*/ 203038 w 1320743"/>
              <a:gd name="connsiteY124" fmla="*/ 487169 h 2352335"/>
              <a:gd name="connsiteX125" fmla="*/ 264027 w 1320743"/>
              <a:gd name="connsiteY125" fmla="*/ 505056 h 2352335"/>
              <a:gd name="connsiteX126" fmla="*/ 279474 w 1320743"/>
              <a:gd name="connsiteY126" fmla="*/ 521692 h 2352335"/>
              <a:gd name="connsiteX127" fmla="*/ 309375 w 1320743"/>
              <a:gd name="connsiteY127" fmla="*/ 546679 h 2352335"/>
              <a:gd name="connsiteX128" fmla="*/ 356650 w 1320743"/>
              <a:gd name="connsiteY128" fmla="*/ 618329 h 2352335"/>
              <a:gd name="connsiteX129" fmla="*/ 367185 w 1320743"/>
              <a:gd name="connsiteY129" fmla="*/ 580079 h 2352335"/>
              <a:gd name="connsiteX130" fmla="*/ 365321 w 1320743"/>
              <a:gd name="connsiteY130" fmla="*/ 536593 h 2352335"/>
              <a:gd name="connsiteX131" fmla="*/ 372803 w 1320743"/>
              <a:gd name="connsiteY131" fmla="*/ 486942 h 2352335"/>
              <a:gd name="connsiteX132" fmla="*/ 375983 w 1320743"/>
              <a:gd name="connsiteY132" fmla="*/ 471430 h 2352335"/>
              <a:gd name="connsiteX133" fmla="*/ 366830 w 1320743"/>
              <a:gd name="connsiteY133" fmla="*/ 437226 h 2352335"/>
              <a:gd name="connsiteX134" fmla="*/ 345279 w 1320743"/>
              <a:gd name="connsiteY134" fmla="*/ 397788 h 2352335"/>
              <a:gd name="connsiteX135" fmla="*/ 332015 w 1320743"/>
              <a:gd name="connsiteY135" fmla="*/ 357354 h 2352335"/>
              <a:gd name="connsiteX136" fmla="*/ 357000 w 1320743"/>
              <a:gd name="connsiteY136" fmla="*/ 327453 h 2352335"/>
              <a:gd name="connsiteX137" fmla="*/ 384170 w 1320743"/>
              <a:gd name="connsiteY137" fmla="*/ 273755 h 2352335"/>
              <a:gd name="connsiteX138" fmla="*/ 414327 w 1320743"/>
              <a:gd name="connsiteY138" fmla="*/ 244915 h 2352335"/>
              <a:gd name="connsiteX139" fmla="*/ 452705 w 1320743"/>
              <a:gd name="connsiteY139" fmla="*/ 228535 h 2352335"/>
              <a:gd name="connsiteX140" fmla="*/ 470465 w 1320743"/>
              <a:gd name="connsiteY140" fmla="*/ 194460 h 2352335"/>
              <a:gd name="connsiteX141" fmla="*/ 509840 w 1320743"/>
              <a:gd name="connsiteY141" fmla="*/ 186366 h 2352335"/>
              <a:gd name="connsiteX142" fmla="*/ 459385 w 1320743"/>
              <a:gd name="connsiteY142" fmla="*/ 130227 h 2352335"/>
              <a:gd name="connsiteX143" fmla="*/ 400388 w 1320743"/>
              <a:gd name="connsiteY143" fmla="*/ 128911 h 2352335"/>
              <a:gd name="connsiteX144" fmla="*/ 346690 w 1320743"/>
              <a:gd name="connsiteY144" fmla="*/ 101742 h 2352335"/>
              <a:gd name="connsiteX145" fmla="*/ 321028 w 1320743"/>
              <a:gd name="connsiteY145" fmla="*/ 56073 h 2352335"/>
              <a:gd name="connsiteX146" fmla="*/ 353240 w 1320743"/>
              <a:gd name="connsiteY146" fmla="*/ 30347 h 2352335"/>
              <a:gd name="connsiteX147" fmla="*/ 393610 w 1320743"/>
              <a:gd name="connsiteY147" fmla="*/ 30539 h 2352335"/>
              <a:gd name="connsiteX148" fmla="*/ 423446 w 1320743"/>
              <a:gd name="connsiteY148" fmla="*/ 68983 h 2352335"/>
              <a:gd name="connsiteX149" fmla="*/ 438830 w 1320743"/>
              <a:gd name="connsiteY149" fmla="*/ 99075 h 2352335"/>
              <a:gd name="connsiteX150" fmla="*/ 457522 w 1320743"/>
              <a:gd name="connsiteY150" fmla="*/ 86742 h 2352335"/>
              <a:gd name="connsiteX151" fmla="*/ 500815 w 1320743"/>
              <a:gd name="connsiteY151" fmla="*/ 125249 h 2352335"/>
              <a:gd name="connsiteX152" fmla="*/ 561611 w 1320743"/>
              <a:gd name="connsiteY152" fmla="*/ 183507 h 2352335"/>
              <a:gd name="connsiteX153" fmla="*/ 638304 w 1320743"/>
              <a:gd name="connsiteY153" fmla="*/ 164205 h 2352335"/>
              <a:gd name="connsiteX154" fmla="*/ 705524 w 1320743"/>
              <a:gd name="connsiteY154" fmla="*/ 177983 h 2352335"/>
              <a:gd name="connsiteX155" fmla="*/ 769080 w 1320743"/>
              <a:gd name="connsiteY155" fmla="*/ 91331 h 2352335"/>
              <a:gd name="connsiteX156" fmla="*/ 831321 w 1320743"/>
              <a:gd name="connsiteY156" fmla="*/ 63678 h 2352335"/>
              <a:gd name="connsiteX157" fmla="*/ 879237 w 1320743"/>
              <a:gd name="connsiteY157" fmla="*/ 763 h 2352335"/>
              <a:gd name="connsiteX158" fmla="*/ 923719 w 1320743"/>
              <a:gd name="connsiteY158" fmla="*/ 7187 h 2352335"/>
              <a:gd name="connsiteX159" fmla="*/ 941094 w 1320743"/>
              <a:gd name="connsiteY159" fmla="*/ 53851 h 2352335"/>
              <a:gd name="connsiteX160" fmla="*/ 900531 w 1320743"/>
              <a:gd name="connsiteY160" fmla="*/ 94028 h 2352335"/>
              <a:gd name="connsiteX161" fmla="*/ 778233 w 1320743"/>
              <a:gd name="connsiteY161" fmla="*/ 125535 h 2352335"/>
              <a:gd name="connsiteX162" fmla="*/ 734493 w 1320743"/>
              <a:gd name="connsiteY162" fmla="*/ 181225 h 2352335"/>
              <a:gd name="connsiteX163" fmla="*/ 820275 w 1320743"/>
              <a:gd name="connsiteY163" fmla="*/ 209583 h 2352335"/>
              <a:gd name="connsiteX164" fmla="*/ 826313 w 1320743"/>
              <a:gd name="connsiteY164" fmla="*/ 245842 h 2352335"/>
              <a:gd name="connsiteX165" fmla="*/ 845999 w 1320743"/>
              <a:gd name="connsiteY165" fmla="*/ 241795 h 2352335"/>
              <a:gd name="connsiteX166" fmla="*/ 876960 w 1320743"/>
              <a:gd name="connsiteY166" fmla="*/ 261611 h 2352335"/>
              <a:gd name="connsiteX167" fmla="*/ 903681 w 1320743"/>
              <a:gd name="connsiteY167" fmla="*/ 302109 h 2352335"/>
              <a:gd name="connsiteX168" fmla="*/ 911839 w 1320743"/>
              <a:gd name="connsiteY168" fmla="*/ 328025 h 2352335"/>
              <a:gd name="connsiteX169" fmla="*/ 920992 w 1320743"/>
              <a:gd name="connsiteY169" fmla="*/ 362230 h 2352335"/>
              <a:gd name="connsiteX170" fmla="*/ 916753 w 1320743"/>
              <a:gd name="connsiteY170" fmla="*/ 382913 h 2352335"/>
              <a:gd name="connsiteX171" fmla="*/ 929021 w 1320743"/>
              <a:gd name="connsiteY171" fmla="*/ 415061 h 2352335"/>
              <a:gd name="connsiteX172" fmla="*/ 913125 w 1320743"/>
              <a:gd name="connsiteY172" fmla="*/ 492621 h 2352335"/>
              <a:gd name="connsiteX173" fmla="*/ 890194 w 1320743"/>
              <a:gd name="connsiteY173" fmla="*/ 525637 h 2352335"/>
              <a:gd name="connsiteX174" fmla="*/ 903394 w 1320743"/>
              <a:gd name="connsiteY174" fmla="*/ 579527 h 2352335"/>
              <a:gd name="connsiteX175" fmla="*/ 916723 w 1320743"/>
              <a:gd name="connsiteY175" fmla="*/ 606505 h 2352335"/>
              <a:gd name="connsiteX176" fmla="*/ 957221 w 1320743"/>
              <a:gd name="connsiteY176" fmla="*/ 579784 h 2352335"/>
              <a:gd name="connsiteX177" fmla="*/ 994668 w 1320743"/>
              <a:gd name="connsiteY177" fmla="*/ 541661 h 2352335"/>
              <a:gd name="connsiteX178" fmla="*/ 1050742 w 1320743"/>
              <a:gd name="connsiteY178" fmla="*/ 504663 h 2352335"/>
              <a:gd name="connsiteX179" fmla="*/ 1069434 w 1320743"/>
              <a:gd name="connsiteY179" fmla="*/ 492331 h 2352335"/>
              <a:gd name="connsiteX180" fmla="*/ 1120210 w 1320743"/>
              <a:gd name="connsiteY180" fmla="*/ 481185 h 2352335"/>
              <a:gd name="connsiteX181" fmla="*/ 1151234 w 1320743"/>
              <a:gd name="connsiteY181" fmla="*/ 487544 h 2352335"/>
              <a:gd name="connsiteX182" fmla="*/ 1175032 w 1320743"/>
              <a:gd name="connsiteY182" fmla="*/ 489728 h 2352335"/>
              <a:gd name="connsiteX183" fmla="*/ 1253652 w 1320743"/>
              <a:gd name="connsiteY183" fmla="*/ 500454 h 235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320743" h="2352335">
                <a:moveTo>
                  <a:pt x="1320743" y="541145"/>
                </a:moveTo>
                <a:lnTo>
                  <a:pt x="1280245" y="567866"/>
                </a:lnTo>
                <a:lnTo>
                  <a:pt x="1234704" y="566613"/>
                </a:lnTo>
                <a:lnTo>
                  <a:pt x="1157144" y="550717"/>
                </a:lnTo>
                <a:lnTo>
                  <a:pt x="1132093" y="594074"/>
                </a:lnTo>
                <a:lnTo>
                  <a:pt x="1063558" y="639294"/>
                </a:lnTo>
                <a:lnTo>
                  <a:pt x="1019881" y="681527"/>
                </a:lnTo>
                <a:lnTo>
                  <a:pt x="976075" y="750673"/>
                </a:lnTo>
                <a:lnTo>
                  <a:pt x="928286" y="786676"/>
                </a:lnTo>
                <a:lnTo>
                  <a:pt x="938564" y="802252"/>
                </a:lnTo>
                <a:lnTo>
                  <a:pt x="914317" y="894266"/>
                </a:lnTo>
                <a:lnTo>
                  <a:pt x="908633" y="1000858"/>
                </a:lnTo>
                <a:lnTo>
                  <a:pt x="959473" y="976257"/>
                </a:lnTo>
                <a:lnTo>
                  <a:pt x="973925" y="984607"/>
                </a:lnTo>
                <a:lnTo>
                  <a:pt x="997724" y="986791"/>
                </a:lnTo>
                <a:lnTo>
                  <a:pt x="1020526" y="980688"/>
                </a:lnTo>
                <a:lnTo>
                  <a:pt x="1057781" y="982936"/>
                </a:lnTo>
                <a:lnTo>
                  <a:pt x="1096095" y="980013"/>
                </a:lnTo>
                <a:lnTo>
                  <a:pt x="1117838" y="979082"/>
                </a:lnTo>
                <a:lnTo>
                  <a:pt x="1133350" y="982261"/>
                </a:lnTo>
                <a:lnTo>
                  <a:pt x="1156088" y="989616"/>
                </a:lnTo>
                <a:lnTo>
                  <a:pt x="1168357" y="1021763"/>
                </a:lnTo>
                <a:lnTo>
                  <a:pt x="1149665" y="1034097"/>
                </a:lnTo>
                <a:lnTo>
                  <a:pt x="1102005" y="1043186"/>
                </a:lnTo>
                <a:lnTo>
                  <a:pt x="1031606" y="1044921"/>
                </a:lnTo>
                <a:lnTo>
                  <a:pt x="967439" y="1042545"/>
                </a:lnTo>
                <a:lnTo>
                  <a:pt x="864636" y="1110375"/>
                </a:lnTo>
                <a:lnTo>
                  <a:pt x="900639" y="1158164"/>
                </a:lnTo>
                <a:lnTo>
                  <a:pt x="913710" y="1238967"/>
                </a:lnTo>
                <a:lnTo>
                  <a:pt x="917565" y="1299024"/>
                </a:lnTo>
                <a:lnTo>
                  <a:pt x="947081" y="1404750"/>
                </a:lnTo>
                <a:lnTo>
                  <a:pt x="934107" y="1520625"/>
                </a:lnTo>
                <a:lnTo>
                  <a:pt x="926432" y="1610647"/>
                </a:lnTo>
                <a:lnTo>
                  <a:pt x="936261" y="1720420"/>
                </a:lnTo>
                <a:lnTo>
                  <a:pt x="924539" y="1790753"/>
                </a:lnTo>
                <a:lnTo>
                  <a:pt x="943970" y="1840533"/>
                </a:lnTo>
                <a:lnTo>
                  <a:pt x="951999" y="1893365"/>
                </a:lnTo>
                <a:lnTo>
                  <a:pt x="1011608" y="1983707"/>
                </a:lnTo>
                <a:lnTo>
                  <a:pt x="1016586" y="2025136"/>
                </a:lnTo>
                <a:lnTo>
                  <a:pt x="1017517" y="2046879"/>
                </a:lnTo>
                <a:lnTo>
                  <a:pt x="1019381" y="2090364"/>
                </a:lnTo>
                <a:lnTo>
                  <a:pt x="1027538" y="2116282"/>
                </a:lnTo>
                <a:lnTo>
                  <a:pt x="1026222" y="2175279"/>
                </a:lnTo>
                <a:lnTo>
                  <a:pt x="1039358" y="2242627"/>
                </a:lnTo>
                <a:lnTo>
                  <a:pt x="1053426" y="2331716"/>
                </a:lnTo>
                <a:lnTo>
                  <a:pt x="1035730" y="2352335"/>
                </a:lnTo>
                <a:lnTo>
                  <a:pt x="1015175" y="2321182"/>
                </a:lnTo>
                <a:lnTo>
                  <a:pt x="1003967" y="2283864"/>
                </a:lnTo>
                <a:lnTo>
                  <a:pt x="987716" y="2218572"/>
                </a:lnTo>
                <a:lnTo>
                  <a:pt x="942496" y="2150036"/>
                </a:lnTo>
                <a:lnTo>
                  <a:pt x="962503" y="2078706"/>
                </a:lnTo>
                <a:lnTo>
                  <a:pt x="975157" y="2030114"/>
                </a:lnTo>
                <a:lnTo>
                  <a:pt x="938094" y="1987497"/>
                </a:lnTo>
                <a:lnTo>
                  <a:pt x="889566" y="1961387"/>
                </a:lnTo>
                <a:lnTo>
                  <a:pt x="890306" y="2023500"/>
                </a:lnTo>
                <a:lnTo>
                  <a:pt x="898270" y="2089787"/>
                </a:lnTo>
                <a:lnTo>
                  <a:pt x="889729" y="2144609"/>
                </a:lnTo>
                <a:lnTo>
                  <a:pt x="849038" y="2211700"/>
                </a:lnTo>
                <a:lnTo>
                  <a:pt x="832146" y="2280975"/>
                </a:lnTo>
                <a:lnTo>
                  <a:pt x="783234" y="2335605"/>
                </a:lnTo>
                <a:lnTo>
                  <a:pt x="747038" y="2328187"/>
                </a:lnTo>
                <a:lnTo>
                  <a:pt x="685922" y="2337211"/>
                </a:lnTo>
                <a:lnTo>
                  <a:pt x="574158" y="2330468"/>
                </a:lnTo>
                <a:lnTo>
                  <a:pt x="486192" y="2325909"/>
                </a:lnTo>
                <a:lnTo>
                  <a:pt x="415921" y="2300731"/>
                </a:lnTo>
                <a:lnTo>
                  <a:pt x="391320" y="2249891"/>
                </a:lnTo>
                <a:lnTo>
                  <a:pt x="388525" y="2184663"/>
                </a:lnTo>
                <a:lnTo>
                  <a:pt x="338648" y="2007415"/>
                </a:lnTo>
                <a:lnTo>
                  <a:pt x="347318" y="1925680"/>
                </a:lnTo>
                <a:lnTo>
                  <a:pt x="311990" y="1953460"/>
                </a:lnTo>
                <a:lnTo>
                  <a:pt x="283953" y="1971959"/>
                </a:lnTo>
                <a:lnTo>
                  <a:pt x="271107" y="2060921"/>
                </a:lnTo>
                <a:lnTo>
                  <a:pt x="265296" y="2194427"/>
                </a:lnTo>
                <a:lnTo>
                  <a:pt x="252385" y="2296846"/>
                </a:lnTo>
                <a:lnTo>
                  <a:pt x="185039" y="2309983"/>
                </a:lnTo>
                <a:lnTo>
                  <a:pt x="181312" y="2223012"/>
                </a:lnTo>
                <a:lnTo>
                  <a:pt x="208418" y="2182770"/>
                </a:lnTo>
                <a:lnTo>
                  <a:pt x="218952" y="2144520"/>
                </a:lnTo>
                <a:lnTo>
                  <a:pt x="226755" y="2027585"/>
                </a:lnTo>
                <a:lnTo>
                  <a:pt x="237545" y="1935508"/>
                </a:lnTo>
                <a:lnTo>
                  <a:pt x="285718" y="1818765"/>
                </a:lnTo>
                <a:lnTo>
                  <a:pt x="311764" y="1783695"/>
                </a:lnTo>
                <a:lnTo>
                  <a:pt x="304601" y="1766063"/>
                </a:lnTo>
                <a:lnTo>
                  <a:pt x="325605" y="1703019"/>
                </a:lnTo>
                <a:lnTo>
                  <a:pt x="336202" y="1651312"/>
                </a:lnTo>
                <a:lnTo>
                  <a:pt x="313913" y="1549761"/>
                </a:lnTo>
                <a:lnTo>
                  <a:pt x="330002" y="1431830"/>
                </a:lnTo>
                <a:lnTo>
                  <a:pt x="339668" y="1358380"/>
                </a:lnTo>
                <a:lnTo>
                  <a:pt x="329584" y="1302434"/>
                </a:lnTo>
                <a:lnTo>
                  <a:pt x="354826" y="1218707"/>
                </a:lnTo>
                <a:lnTo>
                  <a:pt x="358326" y="1135912"/>
                </a:lnTo>
                <a:lnTo>
                  <a:pt x="395709" y="1111247"/>
                </a:lnTo>
                <a:lnTo>
                  <a:pt x="378205" y="1091495"/>
                </a:lnTo>
                <a:lnTo>
                  <a:pt x="349300" y="1074795"/>
                </a:lnTo>
                <a:lnTo>
                  <a:pt x="289628" y="997910"/>
                </a:lnTo>
                <a:lnTo>
                  <a:pt x="249194" y="1011174"/>
                </a:lnTo>
                <a:lnTo>
                  <a:pt x="199414" y="1030605"/>
                </a:lnTo>
                <a:lnTo>
                  <a:pt x="148639" y="1041750"/>
                </a:lnTo>
                <a:lnTo>
                  <a:pt x="105089" y="1057069"/>
                </a:lnTo>
                <a:lnTo>
                  <a:pt x="71014" y="1039310"/>
                </a:lnTo>
                <a:lnTo>
                  <a:pt x="91825" y="1016636"/>
                </a:lnTo>
                <a:lnTo>
                  <a:pt x="141604" y="997205"/>
                </a:lnTo>
                <a:lnTo>
                  <a:pt x="171570" y="1008734"/>
                </a:lnTo>
                <a:lnTo>
                  <a:pt x="236925" y="979026"/>
                </a:lnTo>
                <a:lnTo>
                  <a:pt x="288761" y="962711"/>
                </a:lnTo>
                <a:lnTo>
                  <a:pt x="320844" y="963899"/>
                </a:lnTo>
                <a:lnTo>
                  <a:pt x="363142" y="994119"/>
                </a:lnTo>
                <a:lnTo>
                  <a:pt x="372551" y="974496"/>
                </a:lnTo>
                <a:lnTo>
                  <a:pt x="365582" y="916495"/>
                </a:lnTo>
                <a:lnTo>
                  <a:pt x="359671" y="853322"/>
                </a:lnTo>
                <a:lnTo>
                  <a:pt x="364103" y="792270"/>
                </a:lnTo>
                <a:lnTo>
                  <a:pt x="354886" y="771523"/>
                </a:lnTo>
                <a:lnTo>
                  <a:pt x="289978" y="707034"/>
                </a:lnTo>
                <a:lnTo>
                  <a:pt x="237532" y="634324"/>
                </a:lnTo>
                <a:lnTo>
                  <a:pt x="166202" y="614316"/>
                </a:lnTo>
                <a:lnTo>
                  <a:pt x="110512" y="570575"/>
                </a:lnTo>
                <a:lnTo>
                  <a:pt x="76629" y="512445"/>
                </a:lnTo>
                <a:lnTo>
                  <a:pt x="13329" y="545268"/>
                </a:lnTo>
                <a:lnTo>
                  <a:pt x="0" y="518291"/>
                </a:lnTo>
                <a:lnTo>
                  <a:pt x="6295" y="500723"/>
                </a:lnTo>
                <a:lnTo>
                  <a:pt x="52959" y="483348"/>
                </a:lnTo>
                <a:lnTo>
                  <a:pt x="80996" y="464849"/>
                </a:lnTo>
                <a:lnTo>
                  <a:pt x="120371" y="456755"/>
                </a:lnTo>
                <a:lnTo>
                  <a:pt x="166907" y="466293"/>
                </a:lnTo>
                <a:lnTo>
                  <a:pt x="203038" y="487169"/>
                </a:lnTo>
                <a:lnTo>
                  <a:pt x="264027" y="505056"/>
                </a:lnTo>
                <a:lnTo>
                  <a:pt x="279474" y="521692"/>
                </a:lnTo>
                <a:lnTo>
                  <a:pt x="309375" y="546679"/>
                </a:lnTo>
                <a:lnTo>
                  <a:pt x="356650" y="618329"/>
                </a:lnTo>
                <a:lnTo>
                  <a:pt x="367185" y="580079"/>
                </a:lnTo>
                <a:lnTo>
                  <a:pt x="365321" y="536593"/>
                </a:lnTo>
                <a:lnTo>
                  <a:pt x="372803" y="486942"/>
                </a:lnTo>
                <a:lnTo>
                  <a:pt x="375983" y="471430"/>
                </a:lnTo>
                <a:lnTo>
                  <a:pt x="366830" y="437226"/>
                </a:lnTo>
                <a:lnTo>
                  <a:pt x="345279" y="397788"/>
                </a:lnTo>
                <a:lnTo>
                  <a:pt x="332015" y="357354"/>
                </a:lnTo>
                <a:lnTo>
                  <a:pt x="357000" y="327453"/>
                </a:lnTo>
                <a:lnTo>
                  <a:pt x="384170" y="273755"/>
                </a:lnTo>
                <a:lnTo>
                  <a:pt x="414327" y="244915"/>
                </a:lnTo>
                <a:lnTo>
                  <a:pt x="452705" y="228535"/>
                </a:lnTo>
                <a:lnTo>
                  <a:pt x="470465" y="194460"/>
                </a:lnTo>
                <a:lnTo>
                  <a:pt x="509840" y="186366"/>
                </a:lnTo>
                <a:lnTo>
                  <a:pt x="459385" y="130227"/>
                </a:lnTo>
                <a:lnTo>
                  <a:pt x="400388" y="128911"/>
                </a:lnTo>
                <a:lnTo>
                  <a:pt x="346690" y="101742"/>
                </a:lnTo>
                <a:lnTo>
                  <a:pt x="321028" y="56073"/>
                </a:lnTo>
                <a:lnTo>
                  <a:pt x="353240" y="30347"/>
                </a:lnTo>
                <a:lnTo>
                  <a:pt x="393610" y="30539"/>
                </a:lnTo>
                <a:lnTo>
                  <a:pt x="423446" y="68983"/>
                </a:lnTo>
                <a:lnTo>
                  <a:pt x="438830" y="99075"/>
                </a:lnTo>
                <a:lnTo>
                  <a:pt x="457522" y="86742"/>
                </a:lnTo>
                <a:lnTo>
                  <a:pt x="500815" y="125249"/>
                </a:lnTo>
                <a:lnTo>
                  <a:pt x="561611" y="183507"/>
                </a:lnTo>
                <a:lnTo>
                  <a:pt x="638304" y="164205"/>
                </a:lnTo>
                <a:cubicBezTo>
                  <a:pt x="637655" y="164633"/>
                  <a:pt x="695450" y="192081"/>
                  <a:pt x="705524" y="177983"/>
                </a:cubicBezTo>
                <a:cubicBezTo>
                  <a:pt x="706394" y="176477"/>
                  <a:pt x="758011" y="97144"/>
                  <a:pt x="769080" y="91331"/>
                </a:cubicBezTo>
                <a:cubicBezTo>
                  <a:pt x="768445" y="88955"/>
                  <a:pt x="823843" y="76064"/>
                  <a:pt x="831321" y="63678"/>
                </a:cubicBezTo>
                <a:cubicBezTo>
                  <a:pt x="833917" y="61965"/>
                  <a:pt x="869747" y="1063"/>
                  <a:pt x="879237" y="763"/>
                </a:cubicBezTo>
                <a:cubicBezTo>
                  <a:pt x="876875" y="-1405"/>
                  <a:pt x="922712" y="1144"/>
                  <a:pt x="923719" y="7187"/>
                </a:cubicBezTo>
                <a:cubicBezTo>
                  <a:pt x="921771" y="8471"/>
                  <a:pt x="949412" y="46127"/>
                  <a:pt x="941094" y="53851"/>
                </a:cubicBezTo>
                <a:cubicBezTo>
                  <a:pt x="939588" y="52982"/>
                  <a:pt x="922118" y="89474"/>
                  <a:pt x="900531" y="94028"/>
                </a:cubicBezTo>
                <a:cubicBezTo>
                  <a:pt x="899881" y="94457"/>
                  <a:pt x="786043" y="115911"/>
                  <a:pt x="778233" y="125535"/>
                </a:cubicBezTo>
                <a:cubicBezTo>
                  <a:pt x="776715" y="127469"/>
                  <a:pt x="721411" y="174952"/>
                  <a:pt x="734493" y="181225"/>
                </a:cubicBezTo>
                <a:cubicBezTo>
                  <a:pt x="735142" y="180798"/>
                  <a:pt x="818749" y="203883"/>
                  <a:pt x="820275" y="209583"/>
                </a:cubicBezTo>
                <a:lnTo>
                  <a:pt x="826313" y="245842"/>
                </a:lnTo>
                <a:lnTo>
                  <a:pt x="845999" y="241795"/>
                </a:lnTo>
                <a:lnTo>
                  <a:pt x="876960" y="261611"/>
                </a:lnTo>
                <a:lnTo>
                  <a:pt x="903681" y="302109"/>
                </a:lnTo>
                <a:lnTo>
                  <a:pt x="911839" y="328025"/>
                </a:lnTo>
                <a:lnTo>
                  <a:pt x="920992" y="362230"/>
                </a:lnTo>
                <a:lnTo>
                  <a:pt x="916753" y="382913"/>
                </a:lnTo>
                <a:lnTo>
                  <a:pt x="929021" y="415061"/>
                </a:lnTo>
                <a:lnTo>
                  <a:pt x="913125" y="492621"/>
                </a:lnTo>
                <a:lnTo>
                  <a:pt x="890194" y="525637"/>
                </a:lnTo>
                <a:lnTo>
                  <a:pt x="903394" y="579527"/>
                </a:lnTo>
                <a:lnTo>
                  <a:pt x="916723" y="606505"/>
                </a:lnTo>
                <a:lnTo>
                  <a:pt x="957221" y="579784"/>
                </a:lnTo>
                <a:lnTo>
                  <a:pt x="994668" y="541661"/>
                </a:lnTo>
                <a:lnTo>
                  <a:pt x="1050742" y="504663"/>
                </a:lnTo>
                <a:lnTo>
                  <a:pt x="1069434" y="492331"/>
                </a:lnTo>
                <a:lnTo>
                  <a:pt x="1120210" y="481185"/>
                </a:lnTo>
                <a:lnTo>
                  <a:pt x="1151234" y="487544"/>
                </a:lnTo>
                <a:lnTo>
                  <a:pt x="1175032" y="489728"/>
                </a:lnTo>
                <a:lnTo>
                  <a:pt x="1253652" y="500454"/>
                </a:lnTo>
                <a:close/>
              </a:path>
            </a:pathLst>
          </a:custGeom>
        </p:spPr>
      </p:pic>
      <p:pic>
        <p:nvPicPr>
          <p:cNvPr id="17" name="図 16">
            <a:extLst>
              <a:ext uri="{FF2B5EF4-FFF2-40B4-BE49-F238E27FC236}">
                <a16:creationId xmlns:a16="http://schemas.microsoft.com/office/drawing/2014/main" id="{BD485D06-C7EA-E122-4B2A-69CF9ADA85F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6466374">
            <a:off x="1897527" y="4241023"/>
            <a:ext cx="636710" cy="1134024"/>
          </a:xfrm>
          <a:custGeom>
            <a:avLst/>
            <a:gdLst>
              <a:gd name="connsiteX0" fmla="*/ 1320743 w 1320743"/>
              <a:gd name="connsiteY0" fmla="*/ 541145 h 2352335"/>
              <a:gd name="connsiteX1" fmla="*/ 1280245 w 1320743"/>
              <a:gd name="connsiteY1" fmla="*/ 567866 h 2352335"/>
              <a:gd name="connsiteX2" fmla="*/ 1234704 w 1320743"/>
              <a:gd name="connsiteY2" fmla="*/ 566613 h 2352335"/>
              <a:gd name="connsiteX3" fmla="*/ 1157144 w 1320743"/>
              <a:gd name="connsiteY3" fmla="*/ 550717 h 2352335"/>
              <a:gd name="connsiteX4" fmla="*/ 1132093 w 1320743"/>
              <a:gd name="connsiteY4" fmla="*/ 594074 h 2352335"/>
              <a:gd name="connsiteX5" fmla="*/ 1063558 w 1320743"/>
              <a:gd name="connsiteY5" fmla="*/ 639294 h 2352335"/>
              <a:gd name="connsiteX6" fmla="*/ 1019881 w 1320743"/>
              <a:gd name="connsiteY6" fmla="*/ 681527 h 2352335"/>
              <a:gd name="connsiteX7" fmla="*/ 976075 w 1320743"/>
              <a:gd name="connsiteY7" fmla="*/ 750673 h 2352335"/>
              <a:gd name="connsiteX8" fmla="*/ 928286 w 1320743"/>
              <a:gd name="connsiteY8" fmla="*/ 786676 h 2352335"/>
              <a:gd name="connsiteX9" fmla="*/ 938564 w 1320743"/>
              <a:gd name="connsiteY9" fmla="*/ 802252 h 2352335"/>
              <a:gd name="connsiteX10" fmla="*/ 914317 w 1320743"/>
              <a:gd name="connsiteY10" fmla="*/ 894266 h 2352335"/>
              <a:gd name="connsiteX11" fmla="*/ 908633 w 1320743"/>
              <a:gd name="connsiteY11" fmla="*/ 1000858 h 2352335"/>
              <a:gd name="connsiteX12" fmla="*/ 959473 w 1320743"/>
              <a:gd name="connsiteY12" fmla="*/ 976257 h 2352335"/>
              <a:gd name="connsiteX13" fmla="*/ 973925 w 1320743"/>
              <a:gd name="connsiteY13" fmla="*/ 984607 h 2352335"/>
              <a:gd name="connsiteX14" fmla="*/ 997724 w 1320743"/>
              <a:gd name="connsiteY14" fmla="*/ 986791 h 2352335"/>
              <a:gd name="connsiteX15" fmla="*/ 1020526 w 1320743"/>
              <a:gd name="connsiteY15" fmla="*/ 980688 h 2352335"/>
              <a:gd name="connsiteX16" fmla="*/ 1057781 w 1320743"/>
              <a:gd name="connsiteY16" fmla="*/ 982936 h 2352335"/>
              <a:gd name="connsiteX17" fmla="*/ 1096095 w 1320743"/>
              <a:gd name="connsiteY17" fmla="*/ 980013 h 2352335"/>
              <a:gd name="connsiteX18" fmla="*/ 1117838 w 1320743"/>
              <a:gd name="connsiteY18" fmla="*/ 979082 h 2352335"/>
              <a:gd name="connsiteX19" fmla="*/ 1133350 w 1320743"/>
              <a:gd name="connsiteY19" fmla="*/ 982261 h 2352335"/>
              <a:gd name="connsiteX20" fmla="*/ 1156088 w 1320743"/>
              <a:gd name="connsiteY20" fmla="*/ 989616 h 2352335"/>
              <a:gd name="connsiteX21" fmla="*/ 1168357 w 1320743"/>
              <a:gd name="connsiteY21" fmla="*/ 1021763 h 2352335"/>
              <a:gd name="connsiteX22" fmla="*/ 1149665 w 1320743"/>
              <a:gd name="connsiteY22" fmla="*/ 1034097 h 2352335"/>
              <a:gd name="connsiteX23" fmla="*/ 1102005 w 1320743"/>
              <a:gd name="connsiteY23" fmla="*/ 1043186 h 2352335"/>
              <a:gd name="connsiteX24" fmla="*/ 1031606 w 1320743"/>
              <a:gd name="connsiteY24" fmla="*/ 1044921 h 2352335"/>
              <a:gd name="connsiteX25" fmla="*/ 967439 w 1320743"/>
              <a:gd name="connsiteY25" fmla="*/ 1042545 h 2352335"/>
              <a:gd name="connsiteX26" fmla="*/ 864636 w 1320743"/>
              <a:gd name="connsiteY26" fmla="*/ 1110375 h 2352335"/>
              <a:gd name="connsiteX27" fmla="*/ 900639 w 1320743"/>
              <a:gd name="connsiteY27" fmla="*/ 1158164 h 2352335"/>
              <a:gd name="connsiteX28" fmla="*/ 913710 w 1320743"/>
              <a:gd name="connsiteY28" fmla="*/ 1238967 h 2352335"/>
              <a:gd name="connsiteX29" fmla="*/ 917565 w 1320743"/>
              <a:gd name="connsiteY29" fmla="*/ 1299024 h 2352335"/>
              <a:gd name="connsiteX30" fmla="*/ 947081 w 1320743"/>
              <a:gd name="connsiteY30" fmla="*/ 1404750 h 2352335"/>
              <a:gd name="connsiteX31" fmla="*/ 934107 w 1320743"/>
              <a:gd name="connsiteY31" fmla="*/ 1520625 h 2352335"/>
              <a:gd name="connsiteX32" fmla="*/ 926432 w 1320743"/>
              <a:gd name="connsiteY32" fmla="*/ 1610647 h 2352335"/>
              <a:gd name="connsiteX33" fmla="*/ 936261 w 1320743"/>
              <a:gd name="connsiteY33" fmla="*/ 1720420 h 2352335"/>
              <a:gd name="connsiteX34" fmla="*/ 924539 w 1320743"/>
              <a:gd name="connsiteY34" fmla="*/ 1790753 h 2352335"/>
              <a:gd name="connsiteX35" fmla="*/ 943970 w 1320743"/>
              <a:gd name="connsiteY35" fmla="*/ 1840533 h 2352335"/>
              <a:gd name="connsiteX36" fmla="*/ 951999 w 1320743"/>
              <a:gd name="connsiteY36" fmla="*/ 1893365 h 2352335"/>
              <a:gd name="connsiteX37" fmla="*/ 1011608 w 1320743"/>
              <a:gd name="connsiteY37" fmla="*/ 1983707 h 2352335"/>
              <a:gd name="connsiteX38" fmla="*/ 1016586 w 1320743"/>
              <a:gd name="connsiteY38" fmla="*/ 2025136 h 2352335"/>
              <a:gd name="connsiteX39" fmla="*/ 1017517 w 1320743"/>
              <a:gd name="connsiteY39" fmla="*/ 2046879 h 2352335"/>
              <a:gd name="connsiteX40" fmla="*/ 1019381 w 1320743"/>
              <a:gd name="connsiteY40" fmla="*/ 2090364 h 2352335"/>
              <a:gd name="connsiteX41" fmla="*/ 1027538 w 1320743"/>
              <a:gd name="connsiteY41" fmla="*/ 2116282 h 2352335"/>
              <a:gd name="connsiteX42" fmla="*/ 1026222 w 1320743"/>
              <a:gd name="connsiteY42" fmla="*/ 2175279 h 2352335"/>
              <a:gd name="connsiteX43" fmla="*/ 1039358 w 1320743"/>
              <a:gd name="connsiteY43" fmla="*/ 2242627 h 2352335"/>
              <a:gd name="connsiteX44" fmla="*/ 1053426 w 1320743"/>
              <a:gd name="connsiteY44" fmla="*/ 2331716 h 2352335"/>
              <a:gd name="connsiteX45" fmla="*/ 1035730 w 1320743"/>
              <a:gd name="connsiteY45" fmla="*/ 2352335 h 2352335"/>
              <a:gd name="connsiteX46" fmla="*/ 1015175 w 1320743"/>
              <a:gd name="connsiteY46" fmla="*/ 2321182 h 2352335"/>
              <a:gd name="connsiteX47" fmla="*/ 1003967 w 1320743"/>
              <a:gd name="connsiteY47" fmla="*/ 2283864 h 2352335"/>
              <a:gd name="connsiteX48" fmla="*/ 987716 w 1320743"/>
              <a:gd name="connsiteY48" fmla="*/ 2218572 h 2352335"/>
              <a:gd name="connsiteX49" fmla="*/ 942496 w 1320743"/>
              <a:gd name="connsiteY49" fmla="*/ 2150036 h 2352335"/>
              <a:gd name="connsiteX50" fmla="*/ 962503 w 1320743"/>
              <a:gd name="connsiteY50" fmla="*/ 2078706 h 2352335"/>
              <a:gd name="connsiteX51" fmla="*/ 975157 w 1320743"/>
              <a:gd name="connsiteY51" fmla="*/ 2030114 h 2352335"/>
              <a:gd name="connsiteX52" fmla="*/ 938094 w 1320743"/>
              <a:gd name="connsiteY52" fmla="*/ 1987497 h 2352335"/>
              <a:gd name="connsiteX53" fmla="*/ 889566 w 1320743"/>
              <a:gd name="connsiteY53" fmla="*/ 1961387 h 2352335"/>
              <a:gd name="connsiteX54" fmla="*/ 890306 w 1320743"/>
              <a:gd name="connsiteY54" fmla="*/ 2023500 h 2352335"/>
              <a:gd name="connsiteX55" fmla="*/ 898270 w 1320743"/>
              <a:gd name="connsiteY55" fmla="*/ 2089787 h 2352335"/>
              <a:gd name="connsiteX56" fmla="*/ 889729 w 1320743"/>
              <a:gd name="connsiteY56" fmla="*/ 2144609 h 2352335"/>
              <a:gd name="connsiteX57" fmla="*/ 849038 w 1320743"/>
              <a:gd name="connsiteY57" fmla="*/ 2211700 h 2352335"/>
              <a:gd name="connsiteX58" fmla="*/ 832146 w 1320743"/>
              <a:gd name="connsiteY58" fmla="*/ 2280975 h 2352335"/>
              <a:gd name="connsiteX59" fmla="*/ 783234 w 1320743"/>
              <a:gd name="connsiteY59" fmla="*/ 2335605 h 2352335"/>
              <a:gd name="connsiteX60" fmla="*/ 747038 w 1320743"/>
              <a:gd name="connsiteY60" fmla="*/ 2328187 h 2352335"/>
              <a:gd name="connsiteX61" fmla="*/ 685922 w 1320743"/>
              <a:gd name="connsiteY61" fmla="*/ 2337211 h 2352335"/>
              <a:gd name="connsiteX62" fmla="*/ 574158 w 1320743"/>
              <a:gd name="connsiteY62" fmla="*/ 2330468 h 2352335"/>
              <a:gd name="connsiteX63" fmla="*/ 486192 w 1320743"/>
              <a:gd name="connsiteY63" fmla="*/ 2325909 h 2352335"/>
              <a:gd name="connsiteX64" fmla="*/ 415921 w 1320743"/>
              <a:gd name="connsiteY64" fmla="*/ 2300731 h 2352335"/>
              <a:gd name="connsiteX65" fmla="*/ 391320 w 1320743"/>
              <a:gd name="connsiteY65" fmla="*/ 2249891 h 2352335"/>
              <a:gd name="connsiteX66" fmla="*/ 388525 w 1320743"/>
              <a:gd name="connsiteY66" fmla="*/ 2184663 h 2352335"/>
              <a:gd name="connsiteX67" fmla="*/ 338648 w 1320743"/>
              <a:gd name="connsiteY67" fmla="*/ 2007415 h 2352335"/>
              <a:gd name="connsiteX68" fmla="*/ 347318 w 1320743"/>
              <a:gd name="connsiteY68" fmla="*/ 1925680 h 2352335"/>
              <a:gd name="connsiteX69" fmla="*/ 311990 w 1320743"/>
              <a:gd name="connsiteY69" fmla="*/ 1953460 h 2352335"/>
              <a:gd name="connsiteX70" fmla="*/ 283953 w 1320743"/>
              <a:gd name="connsiteY70" fmla="*/ 1971959 h 2352335"/>
              <a:gd name="connsiteX71" fmla="*/ 271107 w 1320743"/>
              <a:gd name="connsiteY71" fmla="*/ 2060921 h 2352335"/>
              <a:gd name="connsiteX72" fmla="*/ 265296 w 1320743"/>
              <a:gd name="connsiteY72" fmla="*/ 2194427 h 2352335"/>
              <a:gd name="connsiteX73" fmla="*/ 252385 w 1320743"/>
              <a:gd name="connsiteY73" fmla="*/ 2296846 h 2352335"/>
              <a:gd name="connsiteX74" fmla="*/ 185039 w 1320743"/>
              <a:gd name="connsiteY74" fmla="*/ 2309983 h 2352335"/>
              <a:gd name="connsiteX75" fmla="*/ 181312 w 1320743"/>
              <a:gd name="connsiteY75" fmla="*/ 2223012 h 2352335"/>
              <a:gd name="connsiteX76" fmla="*/ 208418 w 1320743"/>
              <a:gd name="connsiteY76" fmla="*/ 2182770 h 2352335"/>
              <a:gd name="connsiteX77" fmla="*/ 218952 w 1320743"/>
              <a:gd name="connsiteY77" fmla="*/ 2144520 h 2352335"/>
              <a:gd name="connsiteX78" fmla="*/ 226755 w 1320743"/>
              <a:gd name="connsiteY78" fmla="*/ 2027585 h 2352335"/>
              <a:gd name="connsiteX79" fmla="*/ 237545 w 1320743"/>
              <a:gd name="connsiteY79" fmla="*/ 1935508 h 2352335"/>
              <a:gd name="connsiteX80" fmla="*/ 285718 w 1320743"/>
              <a:gd name="connsiteY80" fmla="*/ 1818765 h 2352335"/>
              <a:gd name="connsiteX81" fmla="*/ 311764 w 1320743"/>
              <a:gd name="connsiteY81" fmla="*/ 1783695 h 2352335"/>
              <a:gd name="connsiteX82" fmla="*/ 304601 w 1320743"/>
              <a:gd name="connsiteY82" fmla="*/ 1766063 h 2352335"/>
              <a:gd name="connsiteX83" fmla="*/ 325605 w 1320743"/>
              <a:gd name="connsiteY83" fmla="*/ 1703019 h 2352335"/>
              <a:gd name="connsiteX84" fmla="*/ 336202 w 1320743"/>
              <a:gd name="connsiteY84" fmla="*/ 1651312 h 2352335"/>
              <a:gd name="connsiteX85" fmla="*/ 313913 w 1320743"/>
              <a:gd name="connsiteY85" fmla="*/ 1549761 h 2352335"/>
              <a:gd name="connsiteX86" fmla="*/ 330002 w 1320743"/>
              <a:gd name="connsiteY86" fmla="*/ 1431830 h 2352335"/>
              <a:gd name="connsiteX87" fmla="*/ 339668 w 1320743"/>
              <a:gd name="connsiteY87" fmla="*/ 1358380 h 2352335"/>
              <a:gd name="connsiteX88" fmla="*/ 329584 w 1320743"/>
              <a:gd name="connsiteY88" fmla="*/ 1302434 h 2352335"/>
              <a:gd name="connsiteX89" fmla="*/ 354826 w 1320743"/>
              <a:gd name="connsiteY89" fmla="*/ 1218707 h 2352335"/>
              <a:gd name="connsiteX90" fmla="*/ 358326 w 1320743"/>
              <a:gd name="connsiteY90" fmla="*/ 1135912 h 2352335"/>
              <a:gd name="connsiteX91" fmla="*/ 395709 w 1320743"/>
              <a:gd name="connsiteY91" fmla="*/ 1111247 h 2352335"/>
              <a:gd name="connsiteX92" fmla="*/ 378205 w 1320743"/>
              <a:gd name="connsiteY92" fmla="*/ 1091495 h 2352335"/>
              <a:gd name="connsiteX93" fmla="*/ 349300 w 1320743"/>
              <a:gd name="connsiteY93" fmla="*/ 1074795 h 2352335"/>
              <a:gd name="connsiteX94" fmla="*/ 289628 w 1320743"/>
              <a:gd name="connsiteY94" fmla="*/ 997910 h 2352335"/>
              <a:gd name="connsiteX95" fmla="*/ 249194 w 1320743"/>
              <a:gd name="connsiteY95" fmla="*/ 1011174 h 2352335"/>
              <a:gd name="connsiteX96" fmla="*/ 199414 w 1320743"/>
              <a:gd name="connsiteY96" fmla="*/ 1030605 h 2352335"/>
              <a:gd name="connsiteX97" fmla="*/ 148639 w 1320743"/>
              <a:gd name="connsiteY97" fmla="*/ 1041750 h 2352335"/>
              <a:gd name="connsiteX98" fmla="*/ 105089 w 1320743"/>
              <a:gd name="connsiteY98" fmla="*/ 1057069 h 2352335"/>
              <a:gd name="connsiteX99" fmla="*/ 71014 w 1320743"/>
              <a:gd name="connsiteY99" fmla="*/ 1039310 h 2352335"/>
              <a:gd name="connsiteX100" fmla="*/ 91825 w 1320743"/>
              <a:gd name="connsiteY100" fmla="*/ 1016636 h 2352335"/>
              <a:gd name="connsiteX101" fmla="*/ 141604 w 1320743"/>
              <a:gd name="connsiteY101" fmla="*/ 997205 h 2352335"/>
              <a:gd name="connsiteX102" fmla="*/ 171570 w 1320743"/>
              <a:gd name="connsiteY102" fmla="*/ 1008734 h 2352335"/>
              <a:gd name="connsiteX103" fmla="*/ 236925 w 1320743"/>
              <a:gd name="connsiteY103" fmla="*/ 979026 h 2352335"/>
              <a:gd name="connsiteX104" fmla="*/ 288761 w 1320743"/>
              <a:gd name="connsiteY104" fmla="*/ 962711 h 2352335"/>
              <a:gd name="connsiteX105" fmla="*/ 320844 w 1320743"/>
              <a:gd name="connsiteY105" fmla="*/ 963899 h 2352335"/>
              <a:gd name="connsiteX106" fmla="*/ 363142 w 1320743"/>
              <a:gd name="connsiteY106" fmla="*/ 994119 h 2352335"/>
              <a:gd name="connsiteX107" fmla="*/ 372551 w 1320743"/>
              <a:gd name="connsiteY107" fmla="*/ 974496 h 2352335"/>
              <a:gd name="connsiteX108" fmla="*/ 365582 w 1320743"/>
              <a:gd name="connsiteY108" fmla="*/ 916495 h 2352335"/>
              <a:gd name="connsiteX109" fmla="*/ 359671 w 1320743"/>
              <a:gd name="connsiteY109" fmla="*/ 853322 h 2352335"/>
              <a:gd name="connsiteX110" fmla="*/ 364103 w 1320743"/>
              <a:gd name="connsiteY110" fmla="*/ 792270 h 2352335"/>
              <a:gd name="connsiteX111" fmla="*/ 354886 w 1320743"/>
              <a:gd name="connsiteY111" fmla="*/ 771523 h 2352335"/>
              <a:gd name="connsiteX112" fmla="*/ 289978 w 1320743"/>
              <a:gd name="connsiteY112" fmla="*/ 707034 h 2352335"/>
              <a:gd name="connsiteX113" fmla="*/ 237532 w 1320743"/>
              <a:gd name="connsiteY113" fmla="*/ 634324 h 2352335"/>
              <a:gd name="connsiteX114" fmla="*/ 166202 w 1320743"/>
              <a:gd name="connsiteY114" fmla="*/ 614316 h 2352335"/>
              <a:gd name="connsiteX115" fmla="*/ 110512 w 1320743"/>
              <a:gd name="connsiteY115" fmla="*/ 570575 h 2352335"/>
              <a:gd name="connsiteX116" fmla="*/ 76629 w 1320743"/>
              <a:gd name="connsiteY116" fmla="*/ 512445 h 2352335"/>
              <a:gd name="connsiteX117" fmla="*/ 13329 w 1320743"/>
              <a:gd name="connsiteY117" fmla="*/ 545268 h 2352335"/>
              <a:gd name="connsiteX118" fmla="*/ 0 w 1320743"/>
              <a:gd name="connsiteY118" fmla="*/ 518291 h 2352335"/>
              <a:gd name="connsiteX119" fmla="*/ 6295 w 1320743"/>
              <a:gd name="connsiteY119" fmla="*/ 500723 h 2352335"/>
              <a:gd name="connsiteX120" fmla="*/ 52959 w 1320743"/>
              <a:gd name="connsiteY120" fmla="*/ 483348 h 2352335"/>
              <a:gd name="connsiteX121" fmla="*/ 80996 w 1320743"/>
              <a:gd name="connsiteY121" fmla="*/ 464849 h 2352335"/>
              <a:gd name="connsiteX122" fmla="*/ 120371 w 1320743"/>
              <a:gd name="connsiteY122" fmla="*/ 456755 h 2352335"/>
              <a:gd name="connsiteX123" fmla="*/ 166907 w 1320743"/>
              <a:gd name="connsiteY123" fmla="*/ 466293 h 2352335"/>
              <a:gd name="connsiteX124" fmla="*/ 203038 w 1320743"/>
              <a:gd name="connsiteY124" fmla="*/ 487169 h 2352335"/>
              <a:gd name="connsiteX125" fmla="*/ 264027 w 1320743"/>
              <a:gd name="connsiteY125" fmla="*/ 505056 h 2352335"/>
              <a:gd name="connsiteX126" fmla="*/ 279474 w 1320743"/>
              <a:gd name="connsiteY126" fmla="*/ 521692 h 2352335"/>
              <a:gd name="connsiteX127" fmla="*/ 309375 w 1320743"/>
              <a:gd name="connsiteY127" fmla="*/ 546679 h 2352335"/>
              <a:gd name="connsiteX128" fmla="*/ 356650 w 1320743"/>
              <a:gd name="connsiteY128" fmla="*/ 618329 h 2352335"/>
              <a:gd name="connsiteX129" fmla="*/ 367185 w 1320743"/>
              <a:gd name="connsiteY129" fmla="*/ 580079 h 2352335"/>
              <a:gd name="connsiteX130" fmla="*/ 365321 w 1320743"/>
              <a:gd name="connsiteY130" fmla="*/ 536593 h 2352335"/>
              <a:gd name="connsiteX131" fmla="*/ 372803 w 1320743"/>
              <a:gd name="connsiteY131" fmla="*/ 486942 h 2352335"/>
              <a:gd name="connsiteX132" fmla="*/ 375983 w 1320743"/>
              <a:gd name="connsiteY132" fmla="*/ 471430 h 2352335"/>
              <a:gd name="connsiteX133" fmla="*/ 366830 w 1320743"/>
              <a:gd name="connsiteY133" fmla="*/ 437226 h 2352335"/>
              <a:gd name="connsiteX134" fmla="*/ 345279 w 1320743"/>
              <a:gd name="connsiteY134" fmla="*/ 397788 h 2352335"/>
              <a:gd name="connsiteX135" fmla="*/ 332015 w 1320743"/>
              <a:gd name="connsiteY135" fmla="*/ 357354 h 2352335"/>
              <a:gd name="connsiteX136" fmla="*/ 357000 w 1320743"/>
              <a:gd name="connsiteY136" fmla="*/ 327453 h 2352335"/>
              <a:gd name="connsiteX137" fmla="*/ 384170 w 1320743"/>
              <a:gd name="connsiteY137" fmla="*/ 273755 h 2352335"/>
              <a:gd name="connsiteX138" fmla="*/ 414327 w 1320743"/>
              <a:gd name="connsiteY138" fmla="*/ 244915 h 2352335"/>
              <a:gd name="connsiteX139" fmla="*/ 452705 w 1320743"/>
              <a:gd name="connsiteY139" fmla="*/ 228535 h 2352335"/>
              <a:gd name="connsiteX140" fmla="*/ 470465 w 1320743"/>
              <a:gd name="connsiteY140" fmla="*/ 194460 h 2352335"/>
              <a:gd name="connsiteX141" fmla="*/ 509840 w 1320743"/>
              <a:gd name="connsiteY141" fmla="*/ 186366 h 2352335"/>
              <a:gd name="connsiteX142" fmla="*/ 459385 w 1320743"/>
              <a:gd name="connsiteY142" fmla="*/ 130227 h 2352335"/>
              <a:gd name="connsiteX143" fmla="*/ 400388 w 1320743"/>
              <a:gd name="connsiteY143" fmla="*/ 128911 h 2352335"/>
              <a:gd name="connsiteX144" fmla="*/ 346690 w 1320743"/>
              <a:gd name="connsiteY144" fmla="*/ 101742 h 2352335"/>
              <a:gd name="connsiteX145" fmla="*/ 321028 w 1320743"/>
              <a:gd name="connsiteY145" fmla="*/ 56073 h 2352335"/>
              <a:gd name="connsiteX146" fmla="*/ 353240 w 1320743"/>
              <a:gd name="connsiteY146" fmla="*/ 30347 h 2352335"/>
              <a:gd name="connsiteX147" fmla="*/ 393610 w 1320743"/>
              <a:gd name="connsiteY147" fmla="*/ 30539 h 2352335"/>
              <a:gd name="connsiteX148" fmla="*/ 423446 w 1320743"/>
              <a:gd name="connsiteY148" fmla="*/ 68983 h 2352335"/>
              <a:gd name="connsiteX149" fmla="*/ 438830 w 1320743"/>
              <a:gd name="connsiteY149" fmla="*/ 99075 h 2352335"/>
              <a:gd name="connsiteX150" fmla="*/ 457522 w 1320743"/>
              <a:gd name="connsiteY150" fmla="*/ 86742 h 2352335"/>
              <a:gd name="connsiteX151" fmla="*/ 500815 w 1320743"/>
              <a:gd name="connsiteY151" fmla="*/ 125249 h 2352335"/>
              <a:gd name="connsiteX152" fmla="*/ 561611 w 1320743"/>
              <a:gd name="connsiteY152" fmla="*/ 183507 h 2352335"/>
              <a:gd name="connsiteX153" fmla="*/ 638304 w 1320743"/>
              <a:gd name="connsiteY153" fmla="*/ 164205 h 2352335"/>
              <a:gd name="connsiteX154" fmla="*/ 705524 w 1320743"/>
              <a:gd name="connsiteY154" fmla="*/ 177983 h 2352335"/>
              <a:gd name="connsiteX155" fmla="*/ 769080 w 1320743"/>
              <a:gd name="connsiteY155" fmla="*/ 91331 h 2352335"/>
              <a:gd name="connsiteX156" fmla="*/ 831321 w 1320743"/>
              <a:gd name="connsiteY156" fmla="*/ 63678 h 2352335"/>
              <a:gd name="connsiteX157" fmla="*/ 879237 w 1320743"/>
              <a:gd name="connsiteY157" fmla="*/ 763 h 2352335"/>
              <a:gd name="connsiteX158" fmla="*/ 923719 w 1320743"/>
              <a:gd name="connsiteY158" fmla="*/ 7187 h 2352335"/>
              <a:gd name="connsiteX159" fmla="*/ 941094 w 1320743"/>
              <a:gd name="connsiteY159" fmla="*/ 53851 h 2352335"/>
              <a:gd name="connsiteX160" fmla="*/ 900531 w 1320743"/>
              <a:gd name="connsiteY160" fmla="*/ 94028 h 2352335"/>
              <a:gd name="connsiteX161" fmla="*/ 778233 w 1320743"/>
              <a:gd name="connsiteY161" fmla="*/ 125535 h 2352335"/>
              <a:gd name="connsiteX162" fmla="*/ 734493 w 1320743"/>
              <a:gd name="connsiteY162" fmla="*/ 181225 h 2352335"/>
              <a:gd name="connsiteX163" fmla="*/ 820275 w 1320743"/>
              <a:gd name="connsiteY163" fmla="*/ 209583 h 2352335"/>
              <a:gd name="connsiteX164" fmla="*/ 826313 w 1320743"/>
              <a:gd name="connsiteY164" fmla="*/ 245842 h 2352335"/>
              <a:gd name="connsiteX165" fmla="*/ 845999 w 1320743"/>
              <a:gd name="connsiteY165" fmla="*/ 241795 h 2352335"/>
              <a:gd name="connsiteX166" fmla="*/ 876960 w 1320743"/>
              <a:gd name="connsiteY166" fmla="*/ 261611 h 2352335"/>
              <a:gd name="connsiteX167" fmla="*/ 903681 w 1320743"/>
              <a:gd name="connsiteY167" fmla="*/ 302109 h 2352335"/>
              <a:gd name="connsiteX168" fmla="*/ 911839 w 1320743"/>
              <a:gd name="connsiteY168" fmla="*/ 328025 h 2352335"/>
              <a:gd name="connsiteX169" fmla="*/ 920992 w 1320743"/>
              <a:gd name="connsiteY169" fmla="*/ 362230 h 2352335"/>
              <a:gd name="connsiteX170" fmla="*/ 916753 w 1320743"/>
              <a:gd name="connsiteY170" fmla="*/ 382913 h 2352335"/>
              <a:gd name="connsiteX171" fmla="*/ 929021 w 1320743"/>
              <a:gd name="connsiteY171" fmla="*/ 415061 h 2352335"/>
              <a:gd name="connsiteX172" fmla="*/ 913125 w 1320743"/>
              <a:gd name="connsiteY172" fmla="*/ 492621 h 2352335"/>
              <a:gd name="connsiteX173" fmla="*/ 890194 w 1320743"/>
              <a:gd name="connsiteY173" fmla="*/ 525637 h 2352335"/>
              <a:gd name="connsiteX174" fmla="*/ 903394 w 1320743"/>
              <a:gd name="connsiteY174" fmla="*/ 579527 h 2352335"/>
              <a:gd name="connsiteX175" fmla="*/ 916723 w 1320743"/>
              <a:gd name="connsiteY175" fmla="*/ 606505 h 2352335"/>
              <a:gd name="connsiteX176" fmla="*/ 957221 w 1320743"/>
              <a:gd name="connsiteY176" fmla="*/ 579784 h 2352335"/>
              <a:gd name="connsiteX177" fmla="*/ 994668 w 1320743"/>
              <a:gd name="connsiteY177" fmla="*/ 541661 h 2352335"/>
              <a:gd name="connsiteX178" fmla="*/ 1050742 w 1320743"/>
              <a:gd name="connsiteY178" fmla="*/ 504663 h 2352335"/>
              <a:gd name="connsiteX179" fmla="*/ 1069434 w 1320743"/>
              <a:gd name="connsiteY179" fmla="*/ 492331 h 2352335"/>
              <a:gd name="connsiteX180" fmla="*/ 1120210 w 1320743"/>
              <a:gd name="connsiteY180" fmla="*/ 481185 h 2352335"/>
              <a:gd name="connsiteX181" fmla="*/ 1151234 w 1320743"/>
              <a:gd name="connsiteY181" fmla="*/ 487544 h 2352335"/>
              <a:gd name="connsiteX182" fmla="*/ 1175032 w 1320743"/>
              <a:gd name="connsiteY182" fmla="*/ 489728 h 2352335"/>
              <a:gd name="connsiteX183" fmla="*/ 1253652 w 1320743"/>
              <a:gd name="connsiteY183" fmla="*/ 500454 h 235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320743" h="2352335">
                <a:moveTo>
                  <a:pt x="1320743" y="541145"/>
                </a:moveTo>
                <a:lnTo>
                  <a:pt x="1280245" y="567866"/>
                </a:lnTo>
                <a:lnTo>
                  <a:pt x="1234704" y="566613"/>
                </a:lnTo>
                <a:lnTo>
                  <a:pt x="1157144" y="550717"/>
                </a:lnTo>
                <a:lnTo>
                  <a:pt x="1132093" y="594074"/>
                </a:lnTo>
                <a:lnTo>
                  <a:pt x="1063558" y="639294"/>
                </a:lnTo>
                <a:lnTo>
                  <a:pt x="1019881" y="681527"/>
                </a:lnTo>
                <a:lnTo>
                  <a:pt x="976075" y="750673"/>
                </a:lnTo>
                <a:lnTo>
                  <a:pt x="928286" y="786676"/>
                </a:lnTo>
                <a:lnTo>
                  <a:pt x="938564" y="802252"/>
                </a:lnTo>
                <a:lnTo>
                  <a:pt x="914317" y="894266"/>
                </a:lnTo>
                <a:lnTo>
                  <a:pt x="908633" y="1000858"/>
                </a:lnTo>
                <a:lnTo>
                  <a:pt x="959473" y="976257"/>
                </a:lnTo>
                <a:lnTo>
                  <a:pt x="973925" y="984607"/>
                </a:lnTo>
                <a:lnTo>
                  <a:pt x="997724" y="986791"/>
                </a:lnTo>
                <a:lnTo>
                  <a:pt x="1020526" y="980688"/>
                </a:lnTo>
                <a:lnTo>
                  <a:pt x="1057781" y="982936"/>
                </a:lnTo>
                <a:lnTo>
                  <a:pt x="1096095" y="980013"/>
                </a:lnTo>
                <a:lnTo>
                  <a:pt x="1117838" y="979082"/>
                </a:lnTo>
                <a:lnTo>
                  <a:pt x="1133350" y="982261"/>
                </a:lnTo>
                <a:lnTo>
                  <a:pt x="1156088" y="989616"/>
                </a:lnTo>
                <a:lnTo>
                  <a:pt x="1168357" y="1021763"/>
                </a:lnTo>
                <a:lnTo>
                  <a:pt x="1149665" y="1034097"/>
                </a:lnTo>
                <a:lnTo>
                  <a:pt x="1102005" y="1043186"/>
                </a:lnTo>
                <a:lnTo>
                  <a:pt x="1031606" y="1044921"/>
                </a:lnTo>
                <a:lnTo>
                  <a:pt x="967439" y="1042545"/>
                </a:lnTo>
                <a:lnTo>
                  <a:pt x="864636" y="1110375"/>
                </a:lnTo>
                <a:lnTo>
                  <a:pt x="900639" y="1158164"/>
                </a:lnTo>
                <a:lnTo>
                  <a:pt x="913710" y="1238967"/>
                </a:lnTo>
                <a:lnTo>
                  <a:pt x="917565" y="1299024"/>
                </a:lnTo>
                <a:lnTo>
                  <a:pt x="947081" y="1404750"/>
                </a:lnTo>
                <a:lnTo>
                  <a:pt x="934107" y="1520625"/>
                </a:lnTo>
                <a:lnTo>
                  <a:pt x="926432" y="1610647"/>
                </a:lnTo>
                <a:lnTo>
                  <a:pt x="936261" y="1720420"/>
                </a:lnTo>
                <a:lnTo>
                  <a:pt x="924539" y="1790753"/>
                </a:lnTo>
                <a:lnTo>
                  <a:pt x="943970" y="1840533"/>
                </a:lnTo>
                <a:lnTo>
                  <a:pt x="951999" y="1893365"/>
                </a:lnTo>
                <a:lnTo>
                  <a:pt x="1011608" y="1983707"/>
                </a:lnTo>
                <a:lnTo>
                  <a:pt x="1016586" y="2025136"/>
                </a:lnTo>
                <a:lnTo>
                  <a:pt x="1017517" y="2046879"/>
                </a:lnTo>
                <a:lnTo>
                  <a:pt x="1019381" y="2090364"/>
                </a:lnTo>
                <a:lnTo>
                  <a:pt x="1027538" y="2116282"/>
                </a:lnTo>
                <a:lnTo>
                  <a:pt x="1026222" y="2175279"/>
                </a:lnTo>
                <a:lnTo>
                  <a:pt x="1039358" y="2242627"/>
                </a:lnTo>
                <a:lnTo>
                  <a:pt x="1053426" y="2331716"/>
                </a:lnTo>
                <a:lnTo>
                  <a:pt x="1035730" y="2352335"/>
                </a:lnTo>
                <a:lnTo>
                  <a:pt x="1015175" y="2321182"/>
                </a:lnTo>
                <a:lnTo>
                  <a:pt x="1003967" y="2283864"/>
                </a:lnTo>
                <a:lnTo>
                  <a:pt x="987716" y="2218572"/>
                </a:lnTo>
                <a:lnTo>
                  <a:pt x="942496" y="2150036"/>
                </a:lnTo>
                <a:lnTo>
                  <a:pt x="962503" y="2078706"/>
                </a:lnTo>
                <a:lnTo>
                  <a:pt x="975157" y="2030114"/>
                </a:lnTo>
                <a:lnTo>
                  <a:pt x="938094" y="1987497"/>
                </a:lnTo>
                <a:lnTo>
                  <a:pt x="889566" y="1961387"/>
                </a:lnTo>
                <a:lnTo>
                  <a:pt x="890306" y="2023500"/>
                </a:lnTo>
                <a:lnTo>
                  <a:pt x="898270" y="2089787"/>
                </a:lnTo>
                <a:lnTo>
                  <a:pt x="889729" y="2144609"/>
                </a:lnTo>
                <a:lnTo>
                  <a:pt x="849038" y="2211700"/>
                </a:lnTo>
                <a:lnTo>
                  <a:pt x="832146" y="2280975"/>
                </a:lnTo>
                <a:lnTo>
                  <a:pt x="783234" y="2335605"/>
                </a:lnTo>
                <a:lnTo>
                  <a:pt x="747038" y="2328187"/>
                </a:lnTo>
                <a:lnTo>
                  <a:pt x="685922" y="2337211"/>
                </a:lnTo>
                <a:lnTo>
                  <a:pt x="574158" y="2330468"/>
                </a:lnTo>
                <a:lnTo>
                  <a:pt x="486192" y="2325909"/>
                </a:lnTo>
                <a:lnTo>
                  <a:pt x="415921" y="2300731"/>
                </a:lnTo>
                <a:lnTo>
                  <a:pt x="391320" y="2249891"/>
                </a:lnTo>
                <a:lnTo>
                  <a:pt x="388525" y="2184663"/>
                </a:lnTo>
                <a:lnTo>
                  <a:pt x="338648" y="2007415"/>
                </a:lnTo>
                <a:lnTo>
                  <a:pt x="347318" y="1925680"/>
                </a:lnTo>
                <a:lnTo>
                  <a:pt x="311990" y="1953460"/>
                </a:lnTo>
                <a:lnTo>
                  <a:pt x="283953" y="1971959"/>
                </a:lnTo>
                <a:lnTo>
                  <a:pt x="271107" y="2060921"/>
                </a:lnTo>
                <a:lnTo>
                  <a:pt x="265296" y="2194427"/>
                </a:lnTo>
                <a:lnTo>
                  <a:pt x="252385" y="2296846"/>
                </a:lnTo>
                <a:lnTo>
                  <a:pt x="185039" y="2309983"/>
                </a:lnTo>
                <a:lnTo>
                  <a:pt x="181312" y="2223012"/>
                </a:lnTo>
                <a:lnTo>
                  <a:pt x="208418" y="2182770"/>
                </a:lnTo>
                <a:lnTo>
                  <a:pt x="218952" y="2144520"/>
                </a:lnTo>
                <a:lnTo>
                  <a:pt x="226755" y="2027585"/>
                </a:lnTo>
                <a:lnTo>
                  <a:pt x="237545" y="1935508"/>
                </a:lnTo>
                <a:lnTo>
                  <a:pt x="285718" y="1818765"/>
                </a:lnTo>
                <a:lnTo>
                  <a:pt x="311764" y="1783695"/>
                </a:lnTo>
                <a:lnTo>
                  <a:pt x="304601" y="1766063"/>
                </a:lnTo>
                <a:lnTo>
                  <a:pt x="325605" y="1703019"/>
                </a:lnTo>
                <a:lnTo>
                  <a:pt x="336202" y="1651312"/>
                </a:lnTo>
                <a:lnTo>
                  <a:pt x="313913" y="1549761"/>
                </a:lnTo>
                <a:lnTo>
                  <a:pt x="330002" y="1431830"/>
                </a:lnTo>
                <a:lnTo>
                  <a:pt x="339668" y="1358380"/>
                </a:lnTo>
                <a:lnTo>
                  <a:pt x="329584" y="1302434"/>
                </a:lnTo>
                <a:lnTo>
                  <a:pt x="354826" y="1218707"/>
                </a:lnTo>
                <a:lnTo>
                  <a:pt x="358326" y="1135912"/>
                </a:lnTo>
                <a:lnTo>
                  <a:pt x="395709" y="1111247"/>
                </a:lnTo>
                <a:lnTo>
                  <a:pt x="378205" y="1091495"/>
                </a:lnTo>
                <a:lnTo>
                  <a:pt x="349300" y="1074795"/>
                </a:lnTo>
                <a:lnTo>
                  <a:pt x="289628" y="997910"/>
                </a:lnTo>
                <a:lnTo>
                  <a:pt x="249194" y="1011174"/>
                </a:lnTo>
                <a:lnTo>
                  <a:pt x="199414" y="1030605"/>
                </a:lnTo>
                <a:lnTo>
                  <a:pt x="148639" y="1041750"/>
                </a:lnTo>
                <a:lnTo>
                  <a:pt x="105089" y="1057069"/>
                </a:lnTo>
                <a:lnTo>
                  <a:pt x="71014" y="1039310"/>
                </a:lnTo>
                <a:lnTo>
                  <a:pt x="91825" y="1016636"/>
                </a:lnTo>
                <a:lnTo>
                  <a:pt x="141604" y="997205"/>
                </a:lnTo>
                <a:lnTo>
                  <a:pt x="171570" y="1008734"/>
                </a:lnTo>
                <a:lnTo>
                  <a:pt x="236925" y="979026"/>
                </a:lnTo>
                <a:lnTo>
                  <a:pt x="288761" y="962711"/>
                </a:lnTo>
                <a:lnTo>
                  <a:pt x="320844" y="963899"/>
                </a:lnTo>
                <a:lnTo>
                  <a:pt x="363142" y="994119"/>
                </a:lnTo>
                <a:lnTo>
                  <a:pt x="372551" y="974496"/>
                </a:lnTo>
                <a:lnTo>
                  <a:pt x="365582" y="916495"/>
                </a:lnTo>
                <a:lnTo>
                  <a:pt x="359671" y="853322"/>
                </a:lnTo>
                <a:lnTo>
                  <a:pt x="364103" y="792270"/>
                </a:lnTo>
                <a:lnTo>
                  <a:pt x="354886" y="771523"/>
                </a:lnTo>
                <a:lnTo>
                  <a:pt x="289978" y="707034"/>
                </a:lnTo>
                <a:lnTo>
                  <a:pt x="237532" y="634324"/>
                </a:lnTo>
                <a:lnTo>
                  <a:pt x="166202" y="614316"/>
                </a:lnTo>
                <a:lnTo>
                  <a:pt x="110512" y="570575"/>
                </a:lnTo>
                <a:lnTo>
                  <a:pt x="76629" y="512445"/>
                </a:lnTo>
                <a:lnTo>
                  <a:pt x="13329" y="545268"/>
                </a:lnTo>
                <a:lnTo>
                  <a:pt x="0" y="518291"/>
                </a:lnTo>
                <a:lnTo>
                  <a:pt x="6295" y="500723"/>
                </a:lnTo>
                <a:lnTo>
                  <a:pt x="52959" y="483348"/>
                </a:lnTo>
                <a:lnTo>
                  <a:pt x="80996" y="464849"/>
                </a:lnTo>
                <a:lnTo>
                  <a:pt x="120371" y="456755"/>
                </a:lnTo>
                <a:lnTo>
                  <a:pt x="166907" y="466293"/>
                </a:lnTo>
                <a:lnTo>
                  <a:pt x="203038" y="487169"/>
                </a:lnTo>
                <a:lnTo>
                  <a:pt x="264027" y="505056"/>
                </a:lnTo>
                <a:lnTo>
                  <a:pt x="279474" y="521692"/>
                </a:lnTo>
                <a:lnTo>
                  <a:pt x="309375" y="546679"/>
                </a:lnTo>
                <a:lnTo>
                  <a:pt x="356650" y="618329"/>
                </a:lnTo>
                <a:lnTo>
                  <a:pt x="367185" y="580079"/>
                </a:lnTo>
                <a:lnTo>
                  <a:pt x="365321" y="536593"/>
                </a:lnTo>
                <a:lnTo>
                  <a:pt x="372803" y="486942"/>
                </a:lnTo>
                <a:lnTo>
                  <a:pt x="375983" y="471430"/>
                </a:lnTo>
                <a:lnTo>
                  <a:pt x="366830" y="437226"/>
                </a:lnTo>
                <a:lnTo>
                  <a:pt x="345279" y="397788"/>
                </a:lnTo>
                <a:lnTo>
                  <a:pt x="332015" y="357354"/>
                </a:lnTo>
                <a:lnTo>
                  <a:pt x="357000" y="327453"/>
                </a:lnTo>
                <a:lnTo>
                  <a:pt x="384170" y="273755"/>
                </a:lnTo>
                <a:lnTo>
                  <a:pt x="414327" y="244915"/>
                </a:lnTo>
                <a:lnTo>
                  <a:pt x="452705" y="228535"/>
                </a:lnTo>
                <a:lnTo>
                  <a:pt x="470465" y="194460"/>
                </a:lnTo>
                <a:lnTo>
                  <a:pt x="509840" y="186366"/>
                </a:lnTo>
                <a:lnTo>
                  <a:pt x="459385" y="130227"/>
                </a:lnTo>
                <a:lnTo>
                  <a:pt x="400388" y="128911"/>
                </a:lnTo>
                <a:lnTo>
                  <a:pt x="346690" y="101742"/>
                </a:lnTo>
                <a:lnTo>
                  <a:pt x="321028" y="56073"/>
                </a:lnTo>
                <a:lnTo>
                  <a:pt x="353240" y="30347"/>
                </a:lnTo>
                <a:lnTo>
                  <a:pt x="393610" y="30539"/>
                </a:lnTo>
                <a:lnTo>
                  <a:pt x="423446" y="68983"/>
                </a:lnTo>
                <a:lnTo>
                  <a:pt x="438830" y="99075"/>
                </a:lnTo>
                <a:lnTo>
                  <a:pt x="457522" y="86742"/>
                </a:lnTo>
                <a:lnTo>
                  <a:pt x="500815" y="125249"/>
                </a:lnTo>
                <a:lnTo>
                  <a:pt x="561611" y="183507"/>
                </a:lnTo>
                <a:lnTo>
                  <a:pt x="638304" y="164205"/>
                </a:lnTo>
                <a:cubicBezTo>
                  <a:pt x="637655" y="164633"/>
                  <a:pt x="695450" y="192081"/>
                  <a:pt x="705524" y="177983"/>
                </a:cubicBezTo>
                <a:cubicBezTo>
                  <a:pt x="706394" y="176477"/>
                  <a:pt x="758011" y="97144"/>
                  <a:pt x="769080" y="91331"/>
                </a:cubicBezTo>
                <a:cubicBezTo>
                  <a:pt x="768445" y="88955"/>
                  <a:pt x="823843" y="76064"/>
                  <a:pt x="831321" y="63678"/>
                </a:cubicBezTo>
                <a:cubicBezTo>
                  <a:pt x="833917" y="61965"/>
                  <a:pt x="869747" y="1063"/>
                  <a:pt x="879237" y="763"/>
                </a:cubicBezTo>
                <a:cubicBezTo>
                  <a:pt x="876875" y="-1405"/>
                  <a:pt x="922712" y="1144"/>
                  <a:pt x="923719" y="7187"/>
                </a:cubicBezTo>
                <a:cubicBezTo>
                  <a:pt x="921771" y="8471"/>
                  <a:pt x="949412" y="46127"/>
                  <a:pt x="941094" y="53851"/>
                </a:cubicBezTo>
                <a:cubicBezTo>
                  <a:pt x="939588" y="52982"/>
                  <a:pt x="922118" y="89474"/>
                  <a:pt x="900531" y="94028"/>
                </a:cubicBezTo>
                <a:cubicBezTo>
                  <a:pt x="899881" y="94457"/>
                  <a:pt x="786043" y="115911"/>
                  <a:pt x="778233" y="125535"/>
                </a:cubicBezTo>
                <a:cubicBezTo>
                  <a:pt x="776715" y="127469"/>
                  <a:pt x="721411" y="174952"/>
                  <a:pt x="734493" y="181225"/>
                </a:cubicBezTo>
                <a:cubicBezTo>
                  <a:pt x="735142" y="180798"/>
                  <a:pt x="818749" y="203883"/>
                  <a:pt x="820275" y="209583"/>
                </a:cubicBezTo>
                <a:lnTo>
                  <a:pt x="826313" y="245842"/>
                </a:lnTo>
                <a:lnTo>
                  <a:pt x="845999" y="241795"/>
                </a:lnTo>
                <a:lnTo>
                  <a:pt x="876960" y="261611"/>
                </a:lnTo>
                <a:lnTo>
                  <a:pt x="903681" y="302109"/>
                </a:lnTo>
                <a:lnTo>
                  <a:pt x="911839" y="328025"/>
                </a:lnTo>
                <a:lnTo>
                  <a:pt x="920992" y="362230"/>
                </a:lnTo>
                <a:lnTo>
                  <a:pt x="916753" y="382913"/>
                </a:lnTo>
                <a:lnTo>
                  <a:pt x="929021" y="415061"/>
                </a:lnTo>
                <a:lnTo>
                  <a:pt x="913125" y="492621"/>
                </a:lnTo>
                <a:lnTo>
                  <a:pt x="890194" y="525637"/>
                </a:lnTo>
                <a:lnTo>
                  <a:pt x="903394" y="579527"/>
                </a:lnTo>
                <a:lnTo>
                  <a:pt x="916723" y="606505"/>
                </a:lnTo>
                <a:lnTo>
                  <a:pt x="957221" y="579784"/>
                </a:lnTo>
                <a:lnTo>
                  <a:pt x="994668" y="541661"/>
                </a:lnTo>
                <a:lnTo>
                  <a:pt x="1050742" y="504663"/>
                </a:lnTo>
                <a:lnTo>
                  <a:pt x="1069434" y="492331"/>
                </a:lnTo>
                <a:lnTo>
                  <a:pt x="1120210" y="481185"/>
                </a:lnTo>
                <a:lnTo>
                  <a:pt x="1151234" y="487544"/>
                </a:lnTo>
                <a:lnTo>
                  <a:pt x="1175032" y="489728"/>
                </a:lnTo>
                <a:lnTo>
                  <a:pt x="1253652" y="500454"/>
                </a:lnTo>
                <a:close/>
              </a:path>
            </a:pathLst>
          </a:custGeom>
        </p:spPr>
      </p:pic>
      <p:pic>
        <p:nvPicPr>
          <p:cNvPr id="3" name="図 2">
            <a:extLst>
              <a:ext uri="{FF2B5EF4-FFF2-40B4-BE49-F238E27FC236}">
                <a16:creationId xmlns:a16="http://schemas.microsoft.com/office/drawing/2014/main" id="{34795F66-ED19-ED2A-0ACB-E9735C60BFC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08566" y="1740724"/>
            <a:ext cx="3404925" cy="4482110"/>
          </a:xfrm>
          <a:prstGeom prst="rect">
            <a:avLst/>
          </a:prstGeom>
        </p:spPr>
      </p:pic>
      <p:sp>
        <p:nvSpPr>
          <p:cNvPr id="4" name="楕円 3">
            <a:extLst>
              <a:ext uri="{FF2B5EF4-FFF2-40B4-BE49-F238E27FC236}">
                <a16:creationId xmlns:a16="http://schemas.microsoft.com/office/drawing/2014/main" id="{B5A69B77-F68F-1889-86C6-A72BE49460E4}"/>
              </a:ext>
            </a:extLst>
          </p:cNvPr>
          <p:cNvSpPr/>
          <p:nvPr/>
        </p:nvSpPr>
        <p:spPr>
          <a:xfrm>
            <a:off x="6531028" y="4683169"/>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楕円 17">
            <a:extLst>
              <a:ext uri="{FF2B5EF4-FFF2-40B4-BE49-F238E27FC236}">
                <a16:creationId xmlns:a16="http://schemas.microsoft.com/office/drawing/2014/main" id="{92C8F091-ED5F-BF0F-D9E2-415F24D5D3F5}"/>
              </a:ext>
            </a:extLst>
          </p:cNvPr>
          <p:cNvSpPr/>
          <p:nvPr/>
        </p:nvSpPr>
        <p:spPr>
          <a:xfrm>
            <a:off x="6548679" y="4760538"/>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楕円 18">
            <a:extLst>
              <a:ext uri="{FF2B5EF4-FFF2-40B4-BE49-F238E27FC236}">
                <a16:creationId xmlns:a16="http://schemas.microsoft.com/office/drawing/2014/main" id="{E15D234E-DA1B-E506-E0F9-A6A6F9E05436}"/>
              </a:ext>
            </a:extLst>
          </p:cNvPr>
          <p:cNvSpPr/>
          <p:nvPr/>
        </p:nvSpPr>
        <p:spPr>
          <a:xfrm>
            <a:off x="6629853" y="4772035"/>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楕円 20">
            <a:extLst>
              <a:ext uri="{FF2B5EF4-FFF2-40B4-BE49-F238E27FC236}">
                <a16:creationId xmlns:a16="http://schemas.microsoft.com/office/drawing/2014/main" id="{DFC68EF1-783F-AB1E-402E-FB297435EF6A}"/>
              </a:ext>
            </a:extLst>
          </p:cNvPr>
          <p:cNvSpPr/>
          <p:nvPr/>
        </p:nvSpPr>
        <p:spPr>
          <a:xfrm>
            <a:off x="6569630" y="4697721"/>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楕円 21">
            <a:extLst>
              <a:ext uri="{FF2B5EF4-FFF2-40B4-BE49-F238E27FC236}">
                <a16:creationId xmlns:a16="http://schemas.microsoft.com/office/drawing/2014/main" id="{D985C6E6-4BD4-AC4E-FD66-36DA20B651B4}"/>
              </a:ext>
            </a:extLst>
          </p:cNvPr>
          <p:cNvSpPr/>
          <p:nvPr/>
        </p:nvSpPr>
        <p:spPr>
          <a:xfrm>
            <a:off x="6629853" y="4697721"/>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4" name="グループ化 53">
            <a:extLst>
              <a:ext uri="{FF2B5EF4-FFF2-40B4-BE49-F238E27FC236}">
                <a16:creationId xmlns:a16="http://schemas.microsoft.com/office/drawing/2014/main" id="{EB8CB4FC-9B93-8F68-A976-6878FA043C52}"/>
              </a:ext>
            </a:extLst>
          </p:cNvPr>
          <p:cNvGrpSpPr/>
          <p:nvPr/>
        </p:nvGrpSpPr>
        <p:grpSpPr>
          <a:xfrm>
            <a:off x="6899502" y="770078"/>
            <a:ext cx="2816881" cy="4604626"/>
            <a:chOff x="6093865" y="527697"/>
            <a:chExt cx="2816881" cy="4604626"/>
          </a:xfrm>
        </p:grpSpPr>
        <p:cxnSp>
          <p:nvCxnSpPr>
            <p:cNvPr id="55" name="直線コネクタ 54">
              <a:extLst>
                <a:ext uri="{FF2B5EF4-FFF2-40B4-BE49-F238E27FC236}">
                  <a16:creationId xmlns:a16="http://schemas.microsoft.com/office/drawing/2014/main" id="{881A9591-B985-882F-5305-1AFB1D0B0621}"/>
                </a:ext>
              </a:extLst>
            </p:cNvPr>
            <p:cNvCxnSpPr>
              <a:cxnSpLocks/>
            </p:cNvCxnSpPr>
            <p:nvPr/>
          </p:nvCxnSpPr>
          <p:spPr>
            <a:xfrm flipV="1">
              <a:off x="6093865" y="527697"/>
              <a:ext cx="2735707" cy="4604626"/>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C6ED09B8-5379-4930-1000-7480970A5397}"/>
                </a:ext>
              </a:extLst>
            </p:cNvPr>
            <p:cNvCxnSpPr>
              <a:cxnSpLocks/>
            </p:cNvCxnSpPr>
            <p:nvPr/>
          </p:nvCxnSpPr>
          <p:spPr>
            <a:xfrm flipV="1">
              <a:off x="6123886" y="2531092"/>
              <a:ext cx="2786860" cy="258813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59" name="楕円 58">
            <a:extLst>
              <a:ext uri="{FF2B5EF4-FFF2-40B4-BE49-F238E27FC236}">
                <a16:creationId xmlns:a16="http://schemas.microsoft.com/office/drawing/2014/main" id="{465A9337-958F-1AED-3AFD-DE3780079FE4}"/>
              </a:ext>
            </a:extLst>
          </p:cNvPr>
          <p:cNvSpPr/>
          <p:nvPr/>
        </p:nvSpPr>
        <p:spPr>
          <a:xfrm>
            <a:off x="6728677" y="4673986"/>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楕円 59">
            <a:extLst>
              <a:ext uri="{FF2B5EF4-FFF2-40B4-BE49-F238E27FC236}">
                <a16:creationId xmlns:a16="http://schemas.microsoft.com/office/drawing/2014/main" id="{6A00675B-6463-A8A0-2D34-3DB16A5CF278}"/>
              </a:ext>
            </a:extLst>
          </p:cNvPr>
          <p:cNvSpPr/>
          <p:nvPr/>
        </p:nvSpPr>
        <p:spPr>
          <a:xfrm>
            <a:off x="6746328" y="4751355"/>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楕円 60">
            <a:extLst>
              <a:ext uri="{FF2B5EF4-FFF2-40B4-BE49-F238E27FC236}">
                <a16:creationId xmlns:a16="http://schemas.microsoft.com/office/drawing/2014/main" id="{131C1136-A319-F4DD-5EFA-6AE20A160805}"/>
              </a:ext>
            </a:extLst>
          </p:cNvPr>
          <p:cNvSpPr/>
          <p:nvPr/>
        </p:nvSpPr>
        <p:spPr>
          <a:xfrm>
            <a:off x="6827502" y="4762852"/>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楕円 61">
            <a:extLst>
              <a:ext uri="{FF2B5EF4-FFF2-40B4-BE49-F238E27FC236}">
                <a16:creationId xmlns:a16="http://schemas.microsoft.com/office/drawing/2014/main" id="{EEDC550E-C1E6-6895-452D-D4DD6584E22C}"/>
              </a:ext>
            </a:extLst>
          </p:cNvPr>
          <p:cNvSpPr/>
          <p:nvPr/>
        </p:nvSpPr>
        <p:spPr>
          <a:xfrm>
            <a:off x="6767279" y="4688538"/>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楕円 62">
            <a:extLst>
              <a:ext uri="{FF2B5EF4-FFF2-40B4-BE49-F238E27FC236}">
                <a16:creationId xmlns:a16="http://schemas.microsoft.com/office/drawing/2014/main" id="{9D63C1CD-D78F-9E5F-B47D-F1A8A4635580}"/>
              </a:ext>
            </a:extLst>
          </p:cNvPr>
          <p:cNvSpPr/>
          <p:nvPr/>
        </p:nvSpPr>
        <p:spPr>
          <a:xfrm>
            <a:off x="6827502" y="4688538"/>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楕円 63">
            <a:extLst>
              <a:ext uri="{FF2B5EF4-FFF2-40B4-BE49-F238E27FC236}">
                <a16:creationId xmlns:a16="http://schemas.microsoft.com/office/drawing/2014/main" id="{EA40207F-4DA4-F92D-F061-833870C85607}"/>
              </a:ext>
            </a:extLst>
          </p:cNvPr>
          <p:cNvSpPr/>
          <p:nvPr/>
        </p:nvSpPr>
        <p:spPr>
          <a:xfrm>
            <a:off x="6747751" y="5365521"/>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楕円 64">
            <a:extLst>
              <a:ext uri="{FF2B5EF4-FFF2-40B4-BE49-F238E27FC236}">
                <a16:creationId xmlns:a16="http://schemas.microsoft.com/office/drawing/2014/main" id="{D3C7FE90-9527-31E3-935C-2BF9A4D1C1DC}"/>
              </a:ext>
            </a:extLst>
          </p:cNvPr>
          <p:cNvSpPr/>
          <p:nvPr/>
        </p:nvSpPr>
        <p:spPr>
          <a:xfrm>
            <a:off x="6765402" y="5442890"/>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楕円 65">
            <a:extLst>
              <a:ext uri="{FF2B5EF4-FFF2-40B4-BE49-F238E27FC236}">
                <a16:creationId xmlns:a16="http://schemas.microsoft.com/office/drawing/2014/main" id="{C074C45C-1634-7359-4AAF-BB7BF4C1C7D2}"/>
              </a:ext>
            </a:extLst>
          </p:cNvPr>
          <p:cNvSpPr/>
          <p:nvPr/>
        </p:nvSpPr>
        <p:spPr>
          <a:xfrm>
            <a:off x="6846576" y="5454387"/>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楕円 66">
            <a:extLst>
              <a:ext uri="{FF2B5EF4-FFF2-40B4-BE49-F238E27FC236}">
                <a16:creationId xmlns:a16="http://schemas.microsoft.com/office/drawing/2014/main" id="{8D33E231-B8E9-1535-F595-C3B883B26A40}"/>
              </a:ext>
            </a:extLst>
          </p:cNvPr>
          <p:cNvSpPr/>
          <p:nvPr/>
        </p:nvSpPr>
        <p:spPr>
          <a:xfrm>
            <a:off x="6786353" y="5380073"/>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楕円 67">
            <a:extLst>
              <a:ext uri="{FF2B5EF4-FFF2-40B4-BE49-F238E27FC236}">
                <a16:creationId xmlns:a16="http://schemas.microsoft.com/office/drawing/2014/main" id="{3D73E711-F95D-52D0-65BB-36F319F996AA}"/>
              </a:ext>
            </a:extLst>
          </p:cNvPr>
          <p:cNvSpPr/>
          <p:nvPr/>
        </p:nvSpPr>
        <p:spPr>
          <a:xfrm>
            <a:off x="6846576" y="5380073"/>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楕円 68">
            <a:extLst>
              <a:ext uri="{FF2B5EF4-FFF2-40B4-BE49-F238E27FC236}">
                <a16:creationId xmlns:a16="http://schemas.microsoft.com/office/drawing/2014/main" id="{8E502BF3-F3EE-D5C7-BF29-537CDD50ACFE}"/>
              </a:ext>
            </a:extLst>
          </p:cNvPr>
          <p:cNvSpPr/>
          <p:nvPr/>
        </p:nvSpPr>
        <p:spPr>
          <a:xfrm>
            <a:off x="6504926" y="5347051"/>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楕円 69">
            <a:extLst>
              <a:ext uri="{FF2B5EF4-FFF2-40B4-BE49-F238E27FC236}">
                <a16:creationId xmlns:a16="http://schemas.microsoft.com/office/drawing/2014/main" id="{BB425C21-1DE3-70FD-5470-B872B75998F4}"/>
              </a:ext>
            </a:extLst>
          </p:cNvPr>
          <p:cNvSpPr/>
          <p:nvPr/>
        </p:nvSpPr>
        <p:spPr>
          <a:xfrm>
            <a:off x="6522577" y="5424420"/>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楕円 70">
            <a:extLst>
              <a:ext uri="{FF2B5EF4-FFF2-40B4-BE49-F238E27FC236}">
                <a16:creationId xmlns:a16="http://schemas.microsoft.com/office/drawing/2014/main" id="{F2751676-75C8-D9A0-7F61-0314A73CAD38}"/>
              </a:ext>
            </a:extLst>
          </p:cNvPr>
          <p:cNvSpPr/>
          <p:nvPr/>
        </p:nvSpPr>
        <p:spPr>
          <a:xfrm>
            <a:off x="6603751" y="5435917"/>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楕円 71">
            <a:extLst>
              <a:ext uri="{FF2B5EF4-FFF2-40B4-BE49-F238E27FC236}">
                <a16:creationId xmlns:a16="http://schemas.microsoft.com/office/drawing/2014/main" id="{B2270DEF-F9E4-B289-B049-7EAE86060CB1}"/>
              </a:ext>
            </a:extLst>
          </p:cNvPr>
          <p:cNvSpPr/>
          <p:nvPr/>
        </p:nvSpPr>
        <p:spPr>
          <a:xfrm>
            <a:off x="6543528" y="5361603"/>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楕円 72">
            <a:extLst>
              <a:ext uri="{FF2B5EF4-FFF2-40B4-BE49-F238E27FC236}">
                <a16:creationId xmlns:a16="http://schemas.microsoft.com/office/drawing/2014/main" id="{159F608A-F6C4-EE19-63E3-C52C26136F17}"/>
              </a:ext>
            </a:extLst>
          </p:cNvPr>
          <p:cNvSpPr/>
          <p:nvPr/>
        </p:nvSpPr>
        <p:spPr>
          <a:xfrm>
            <a:off x="6603751" y="5361603"/>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楕円 73">
            <a:extLst>
              <a:ext uri="{FF2B5EF4-FFF2-40B4-BE49-F238E27FC236}">
                <a16:creationId xmlns:a16="http://schemas.microsoft.com/office/drawing/2014/main" id="{BCE6F3C3-990A-71F8-D751-820ADDF96039}"/>
              </a:ext>
            </a:extLst>
          </p:cNvPr>
          <p:cNvSpPr/>
          <p:nvPr/>
        </p:nvSpPr>
        <p:spPr>
          <a:xfrm>
            <a:off x="6540203" y="4998322"/>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楕円 74">
            <a:extLst>
              <a:ext uri="{FF2B5EF4-FFF2-40B4-BE49-F238E27FC236}">
                <a16:creationId xmlns:a16="http://schemas.microsoft.com/office/drawing/2014/main" id="{178A7211-B373-FD83-CE2B-549603F3167A}"/>
              </a:ext>
            </a:extLst>
          </p:cNvPr>
          <p:cNvSpPr/>
          <p:nvPr/>
        </p:nvSpPr>
        <p:spPr>
          <a:xfrm>
            <a:off x="6557854" y="5075691"/>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楕円 75">
            <a:extLst>
              <a:ext uri="{FF2B5EF4-FFF2-40B4-BE49-F238E27FC236}">
                <a16:creationId xmlns:a16="http://schemas.microsoft.com/office/drawing/2014/main" id="{CB3C3967-4558-158A-C300-620C8A16E2B4}"/>
              </a:ext>
            </a:extLst>
          </p:cNvPr>
          <p:cNvSpPr/>
          <p:nvPr/>
        </p:nvSpPr>
        <p:spPr>
          <a:xfrm>
            <a:off x="6639028" y="5087188"/>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楕円 76">
            <a:extLst>
              <a:ext uri="{FF2B5EF4-FFF2-40B4-BE49-F238E27FC236}">
                <a16:creationId xmlns:a16="http://schemas.microsoft.com/office/drawing/2014/main" id="{0C159AE3-811C-AC95-27DA-B15CD7C73CB1}"/>
              </a:ext>
            </a:extLst>
          </p:cNvPr>
          <p:cNvSpPr/>
          <p:nvPr/>
        </p:nvSpPr>
        <p:spPr>
          <a:xfrm>
            <a:off x="6578805" y="5012874"/>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楕円 77">
            <a:extLst>
              <a:ext uri="{FF2B5EF4-FFF2-40B4-BE49-F238E27FC236}">
                <a16:creationId xmlns:a16="http://schemas.microsoft.com/office/drawing/2014/main" id="{EA079985-F332-D023-F8C4-588E941D41BB}"/>
              </a:ext>
            </a:extLst>
          </p:cNvPr>
          <p:cNvSpPr/>
          <p:nvPr/>
        </p:nvSpPr>
        <p:spPr>
          <a:xfrm>
            <a:off x="6639028" y="5012874"/>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楕円 78">
            <a:extLst>
              <a:ext uri="{FF2B5EF4-FFF2-40B4-BE49-F238E27FC236}">
                <a16:creationId xmlns:a16="http://schemas.microsoft.com/office/drawing/2014/main" id="{28F4C87F-BFC7-1040-7294-0FB0A8E576E3}"/>
              </a:ext>
            </a:extLst>
          </p:cNvPr>
          <p:cNvSpPr/>
          <p:nvPr/>
        </p:nvSpPr>
        <p:spPr>
          <a:xfrm>
            <a:off x="6757405" y="4995717"/>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楕円 79">
            <a:extLst>
              <a:ext uri="{FF2B5EF4-FFF2-40B4-BE49-F238E27FC236}">
                <a16:creationId xmlns:a16="http://schemas.microsoft.com/office/drawing/2014/main" id="{19719B0C-C9A4-40EB-60EE-406B278D8088}"/>
              </a:ext>
            </a:extLst>
          </p:cNvPr>
          <p:cNvSpPr/>
          <p:nvPr/>
        </p:nvSpPr>
        <p:spPr>
          <a:xfrm>
            <a:off x="6775056" y="5073086"/>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楕円 80">
            <a:extLst>
              <a:ext uri="{FF2B5EF4-FFF2-40B4-BE49-F238E27FC236}">
                <a16:creationId xmlns:a16="http://schemas.microsoft.com/office/drawing/2014/main" id="{1A1B3D81-1B2E-6DF4-54B7-E6B8FE850BF9}"/>
              </a:ext>
            </a:extLst>
          </p:cNvPr>
          <p:cNvSpPr/>
          <p:nvPr/>
        </p:nvSpPr>
        <p:spPr>
          <a:xfrm>
            <a:off x="6856230" y="5084583"/>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楕円 81">
            <a:extLst>
              <a:ext uri="{FF2B5EF4-FFF2-40B4-BE49-F238E27FC236}">
                <a16:creationId xmlns:a16="http://schemas.microsoft.com/office/drawing/2014/main" id="{17D3EDF2-CD02-2DBA-2E92-00962C8C2949}"/>
              </a:ext>
            </a:extLst>
          </p:cNvPr>
          <p:cNvSpPr/>
          <p:nvPr/>
        </p:nvSpPr>
        <p:spPr>
          <a:xfrm>
            <a:off x="6796007" y="5010269"/>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楕円 82">
            <a:extLst>
              <a:ext uri="{FF2B5EF4-FFF2-40B4-BE49-F238E27FC236}">
                <a16:creationId xmlns:a16="http://schemas.microsoft.com/office/drawing/2014/main" id="{1491E6AA-6DF5-9D13-1D49-C4C4FDE19A01}"/>
              </a:ext>
            </a:extLst>
          </p:cNvPr>
          <p:cNvSpPr/>
          <p:nvPr/>
        </p:nvSpPr>
        <p:spPr>
          <a:xfrm>
            <a:off x="6856230" y="5010269"/>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4" name="図 83">
            <a:extLst>
              <a:ext uri="{FF2B5EF4-FFF2-40B4-BE49-F238E27FC236}">
                <a16:creationId xmlns:a16="http://schemas.microsoft.com/office/drawing/2014/main" id="{E5D1873A-83C2-F5EB-AD1A-B39C5015C40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9716383" y="728398"/>
            <a:ext cx="2148072" cy="2045075"/>
          </a:xfrm>
          <a:prstGeom prst="rect">
            <a:avLst/>
          </a:prstGeom>
        </p:spPr>
      </p:pic>
      <p:sp>
        <p:nvSpPr>
          <p:cNvPr id="86" name="テキスト ボックス 85">
            <a:extLst>
              <a:ext uri="{FF2B5EF4-FFF2-40B4-BE49-F238E27FC236}">
                <a16:creationId xmlns:a16="http://schemas.microsoft.com/office/drawing/2014/main" id="{0F37F1BE-FE01-CA3F-0A47-433E09CEB9C6}"/>
              </a:ext>
            </a:extLst>
          </p:cNvPr>
          <p:cNvSpPr txBox="1"/>
          <p:nvPr/>
        </p:nvSpPr>
        <p:spPr>
          <a:xfrm>
            <a:off x="9635209" y="2768104"/>
            <a:ext cx="3281353" cy="954107"/>
          </a:xfrm>
          <a:prstGeom prst="rect">
            <a:avLst/>
          </a:prstGeom>
          <a:noFill/>
        </p:spPr>
        <p:txBody>
          <a:bodyPr wrap="square" rtlCol="0">
            <a:spAutoFit/>
          </a:bodyPr>
          <a:lstStyle/>
          <a:p>
            <a:r>
              <a:rPr kumimoji="1" lang="ja-JP" altLang="en-US" sz="2800" dirty="0">
                <a:solidFill>
                  <a:schemeClr val="bg1"/>
                </a:solidFill>
                <a:latin typeface="ＭＳ ゴシック" panose="020B0609070205080204" pitchFamily="49" charset="-128"/>
                <a:ea typeface="ＭＳ ゴシック" panose="020B0609070205080204" pitchFamily="49" charset="-128"/>
              </a:rPr>
              <a:t>ナラきんが</a:t>
            </a:r>
            <a:endParaRPr kumimoji="1" lang="en-US" altLang="ja-JP" sz="2800" dirty="0">
              <a:solidFill>
                <a:schemeClr val="bg1"/>
              </a:solidFill>
              <a:latin typeface="ＭＳ ゴシック" panose="020B0609070205080204" pitchFamily="49" charset="-128"/>
              <a:ea typeface="ＭＳ ゴシック" panose="020B0609070205080204" pitchFamily="49" charset="-128"/>
            </a:endParaRPr>
          </a:p>
          <a:p>
            <a:r>
              <a:rPr kumimoji="1" lang="ja-JP" altLang="en-US" sz="2800" dirty="0">
                <a:solidFill>
                  <a:schemeClr val="bg1"/>
                </a:solidFill>
                <a:latin typeface="ＭＳ ゴシック" panose="020B0609070205080204" pitchFamily="49" charset="-128"/>
                <a:ea typeface="ＭＳ ゴシック" panose="020B0609070205080204" pitchFamily="49" charset="-128"/>
              </a:rPr>
              <a:t>入ったふくろ</a:t>
            </a:r>
          </a:p>
        </p:txBody>
      </p:sp>
      <p:sp>
        <p:nvSpPr>
          <p:cNvPr id="6" name="吹き出し: 四角形 5">
            <a:extLst>
              <a:ext uri="{FF2B5EF4-FFF2-40B4-BE49-F238E27FC236}">
                <a16:creationId xmlns:a16="http://schemas.microsoft.com/office/drawing/2014/main" id="{60A0846B-E758-A355-33FC-AC4272986661}"/>
              </a:ext>
            </a:extLst>
          </p:cNvPr>
          <p:cNvSpPr/>
          <p:nvPr/>
        </p:nvSpPr>
        <p:spPr>
          <a:xfrm>
            <a:off x="8370612" y="5374704"/>
            <a:ext cx="3502720" cy="1140724"/>
          </a:xfrm>
          <a:prstGeom prst="wedgeRectCallout">
            <a:avLst>
              <a:gd name="adj1" fmla="val 42318"/>
              <a:gd name="adj2" fmla="val 2765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dirty="0">
                <a:solidFill>
                  <a:schemeClr val="bg1"/>
                </a:solidFill>
                <a:latin typeface="HGS創英角ﾎﾟｯﾌﾟ体" panose="040B0A00000000000000" pitchFamily="50" charset="-128"/>
                <a:ea typeface="HGS創英角ﾎﾟｯﾌﾟ体" panose="040B0A00000000000000" pitchFamily="50" charset="-128"/>
              </a:rPr>
              <a:t>ナラきんが入ったふくろ</a:t>
            </a:r>
            <a:endParaRPr kumimoji="1" lang="en-US" altLang="ja-JP" sz="1600" dirty="0">
              <a:solidFill>
                <a:schemeClr val="bg1"/>
              </a:solidFill>
              <a:latin typeface="HGS創英角ﾎﾟｯﾌﾟ体" panose="040B0A00000000000000" pitchFamily="50" charset="-128"/>
              <a:ea typeface="HGS創英角ﾎﾟｯﾌﾟ体" panose="040B0A00000000000000" pitchFamily="50" charset="-128"/>
            </a:endParaRPr>
          </a:p>
          <a:p>
            <a:r>
              <a:rPr kumimoji="1" lang="ja-JP" altLang="en-US" sz="1600" dirty="0">
                <a:solidFill>
                  <a:schemeClr val="bg1"/>
                </a:solidFill>
                <a:latin typeface="HGS創英角ﾎﾟｯﾌﾟ体" panose="040B0A00000000000000" pitchFamily="50" charset="-128"/>
                <a:ea typeface="HGS創英角ﾎﾟｯﾌﾟ体" panose="040B0A00000000000000" pitchFamily="50" charset="-128"/>
              </a:rPr>
              <a:t>ナラ枯れ被害対策マニュアル改訂版（平成</a:t>
            </a:r>
            <a:r>
              <a:rPr kumimoji="1" lang="en-US" altLang="ja-JP" sz="1600" dirty="0">
                <a:solidFill>
                  <a:schemeClr val="bg1"/>
                </a:solidFill>
                <a:latin typeface="HGS創英角ﾎﾟｯﾌﾟ体" panose="040B0A00000000000000" pitchFamily="50" charset="-128"/>
                <a:ea typeface="HGS創英角ﾎﾟｯﾌﾟ体" panose="040B0A00000000000000" pitchFamily="50" charset="-128"/>
              </a:rPr>
              <a:t>27</a:t>
            </a:r>
            <a:r>
              <a:rPr kumimoji="1" lang="ja-JP" altLang="en-US" sz="1600" dirty="0">
                <a:solidFill>
                  <a:schemeClr val="bg1"/>
                </a:solidFill>
                <a:latin typeface="HGS創英角ﾎﾟｯﾌﾟ体" panose="040B0A00000000000000" pitchFamily="50" charset="-128"/>
                <a:ea typeface="HGS創英角ﾎﾟｯﾌﾟ体" panose="040B0A00000000000000" pitchFamily="50" charset="-128"/>
              </a:rPr>
              <a:t>年３月版）（一般社団法人日本森林技術協会）</a:t>
            </a:r>
          </a:p>
        </p:txBody>
      </p:sp>
    </p:spTree>
    <p:extLst>
      <p:ext uri="{BB962C8B-B14F-4D97-AF65-F5344CB8AC3E}">
        <p14:creationId xmlns:p14="http://schemas.microsoft.com/office/powerpoint/2010/main" val="9346458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childTnLst>
                                    <p:animEffect transition="out" filter="fade">
                                      <p:cBhvr>
                                        <p:cTn id="6" dur="500" tmFilter="0, 0; .2, .5; .8, .5; 1, 0"/>
                                        <p:tgtEl>
                                          <p:spTgt spid="18"/>
                                        </p:tgtEl>
                                      </p:cBhvr>
                                    </p:animEffect>
                                    <p:animScale>
                                      <p:cBhvr>
                                        <p:cTn id="7" dur="250" autoRev="1" fill="hold"/>
                                        <p:tgtEl>
                                          <p:spTgt spid="18"/>
                                        </p:tgtEl>
                                      </p:cBhvr>
                                      <p:by x="105000" y="105000"/>
                                    </p:animScale>
                                  </p:childTnLst>
                                </p:cTn>
                              </p:par>
                              <p:par>
                                <p:cTn id="8" presetID="26" presetClass="emph" presetSubtype="0" repeatCount="indefinite" fill="hold" grpId="0" nodeType="withEffect">
                                  <p:stCondLst>
                                    <p:cond delay="0"/>
                                  </p:stCondLst>
                                  <p:childTnLst>
                                    <p:animEffect transition="out" filter="fade">
                                      <p:cBhvr>
                                        <p:cTn id="9" dur="500" tmFilter="0, 0; .2, .5; .8, .5; 1, 0"/>
                                        <p:tgtEl>
                                          <p:spTgt spid="19"/>
                                        </p:tgtEl>
                                      </p:cBhvr>
                                    </p:animEffect>
                                    <p:animScale>
                                      <p:cBhvr>
                                        <p:cTn id="10" dur="250" autoRev="1" fill="hold"/>
                                        <p:tgtEl>
                                          <p:spTgt spid="19"/>
                                        </p:tgtEl>
                                      </p:cBhvr>
                                      <p:by x="105000" y="105000"/>
                                    </p:animScale>
                                  </p:childTnLst>
                                </p:cTn>
                              </p:par>
                              <p:par>
                                <p:cTn id="11" presetID="26" presetClass="emph" presetSubtype="0" repeatCount="indefinite" fill="hold" grpId="0" nodeType="withEffect">
                                  <p:stCondLst>
                                    <p:cond delay="0"/>
                                  </p:stCondLst>
                                  <p:childTnLst>
                                    <p:animEffect transition="out" filter="fade">
                                      <p:cBhvr>
                                        <p:cTn id="12" dur="500" tmFilter="0, 0; .2, .5; .8, .5; 1, 0"/>
                                        <p:tgtEl>
                                          <p:spTgt spid="21"/>
                                        </p:tgtEl>
                                      </p:cBhvr>
                                    </p:animEffect>
                                    <p:animScale>
                                      <p:cBhvr>
                                        <p:cTn id="13" dur="250" autoRev="1" fill="hold"/>
                                        <p:tgtEl>
                                          <p:spTgt spid="21"/>
                                        </p:tgtEl>
                                      </p:cBhvr>
                                      <p:by x="105000" y="105000"/>
                                    </p:animScale>
                                  </p:childTnLst>
                                </p:cTn>
                              </p:par>
                              <p:par>
                                <p:cTn id="14" presetID="26" presetClass="emph" presetSubtype="0" repeatCount="indefinite" fill="hold" grpId="0" nodeType="withEffect">
                                  <p:stCondLst>
                                    <p:cond delay="0"/>
                                  </p:stCondLst>
                                  <p:childTnLst>
                                    <p:animEffect transition="out" filter="fade">
                                      <p:cBhvr>
                                        <p:cTn id="15" dur="500" tmFilter="0, 0; .2, .5; .8, .5; 1, 0"/>
                                        <p:tgtEl>
                                          <p:spTgt spid="22"/>
                                        </p:tgtEl>
                                      </p:cBhvr>
                                    </p:animEffect>
                                    <p:animScale>
                                      <p:cBhvr>
                                        <p:cTn id="16" dur="250" autoRev="1" fill="hold"/>
                                        <p:tgtEl>
                                          <p:spTgt spid="22"/>
                                        </p:tgtEl>
                                      </p:cBhvr>
                                      <p:by x="105000" y="105000"/>
                                    </p:animScale>
                                  </p:childTnLst>
                                </p:cTn>
                              </p:par>
                              <p:par>
                                <p:cTn id="17" presetID="26" presetClass="emph" presetSubtype="0" repeatCount="indefinite" fill="hold" grpId="0" nodeType="withEffect">
                                  <p:stCondLst>
                                    <p:cond delay="0"/>
                                  </p:stCondLst>
                                  <p:childTnLst>
                                    <p:animEffect transition="out" filter="fade">
                                      <p:cBhvr>
                                        <p:cTn id="18" dur="500" tmFilter="0, 0; .2, .5; .8, .5; 1, 0"/>
                                        <p:tgtEl>
                                          <p:spTgt spid="60"/>
                                        </p:tgtEl>
                                      </p:cBhvr>
                                    </p:animEffect>
                                    <p:animScale>
                                      <p:cBhvr>
                                        <p:cTn id="19" dur="250" autoRev="1" fill="hold"/>
                                        <p:tgtEl>
                                          <p:spTgt spid="60"/>
                                        </p:tgtEl>
                                      </p:cBhvr>
                                      <p:by x="105000" y="105000"/>
                                    </p:animScale>
                                  </p:childTnLst>
                                </p:cTn>
                              </p:par>
                              <p:par>
                                <p:cTn id="20" presetID="26" presetClass="emph" presetSubtype="0" repeatCount="indefinite" fill="hold" grpId="0" nodeType="withEffect">
                                  <p:stCondLst>
                                    <p:cond delay="0"/>
                                  </p:stCondLst>
                                  <p:childTnLst>
                                    <p:animEffect transition="out" filter="fade">
                                      <p:cBhvr>
                                        <p:cTn id="21" dur="500" tmFilter="0, 0; .2, .5; .8, .5; 1, 0"/>
                                        <p:tgtEl>
                                          <p:spTgt spid="61"/>
                                        </p:tgtEl>
                                      </p:cBhvr>
                                    </p:animEffect>
                                    <p:animScale>
                                      <p:cBhvr>
                                        <p:cTn id="22" dur="250" autoRev="1" fill="hold"/>
                                        <p:tgtEl>
                                          <p:spTgt spid="61"/>
                                        </p:tgtEl>
                                      </p:cBhvr>
                                      <p:by x="105000" y="105000"/>
                                    </p:animScale>
                                  </p:childTnLst>
                                </p:cTn>
                              </p:par>
                              <p:par>
                                <p:cTn id="23" presetID="26" presetClass="emph" presetSubtype="0" repeatCount="indefinite" fill="hold" grpId="0" nodeType="withEffect">
                                  <p:stCondLst>
                                    <p:cond delay="0"/>
                                  </p:stCondLst>
                                  <p:childTnLst>
                                    <p:animEffect transition="out" filter="fade">
                                      <p:cBhvr>
                                        <p:cTn id="24" dur="500" tmFilter="0, 0; .2, .5; .8, .5; 1, 0"/>
                                        <p:tgtEl>
                                          <p:spTgt spid="62"/>
                                        </p:tgtEl>
                                      </p:cBhvr>
                                    </p:animEffect>
                                    <p:animScale>
                                      <p:cBhvr>
                                        <p:cTn id="25" dur="250" autoRev="1" fill="hold"/>
                                        <p:tgtEl>
                                          <p:spTgt spid="62"/>
                                        </p:tgtEl>
                                      </p:cBhvr>
                                      <p:by x="105000" y="105000"/>
                                    </p:animScale>
                                  </p:childTnLst>
                                </p:cTn>
                              </p:par>
                              <p:par>
                                <p:cTn id="26" presetID="26" presetClass="emph" presetSubtype="0" repeatCount="indefinite" fill="hold" grpId="0" nodeType="withEffect">
                                  <p:stCondLst>
                                    <p:cond delay="0"/>
                                  </p:stCondLst>
                                  <p:childTnLst>
                                    <p:animEffect transition="out" filter="fade">
                                      <p:cBhvr>
                                        <p:cTn id="27" dur="500" tmFilter="0, 0; .2, .5; .8, .5; 1, 0"/>
                                        <p:tgtEl>
                                          <p:spTgt spid="63"/>
                                        </p:tgtEl>
                                      </p:cBhvr>
                                    </p:animEffect>
                                    <p:animScale>
                                      <p:cBhvr>
                                        <p:cTn id="28" dur="250" autoRev="1" fill="hold"/>
                                        <p:tgtEl>
                                          <p:spTgt spid="63"/>
                                        </p:tgtEl>
                                      </p:cBhvr>
                                      <p:by x="105000" y="105000"/>
                                    </p:animScale>
                                  </p:childTnLst>
                                </p:cTn>
                              </p:par>
                              <p:par>
                                <p:cTn id="29" presetID="26" presetClass="emph" presetSubtype="0" repeatCount="indefinite" fill="hold" grpId="0" nodeType="withEffect">
                                  <p:stCondLst>
                                    <p:cond delay="0"/>
                                  </p:stCondLst>
                                  <p:childTnLst>
                                    <p:animEffect transition="out" filter="fade">
                                      <p:cBhvr>
                                        <p:cTn id="30" dur="500" tmFilter="0, 0; .2, .5; .8, .5; 1, 0"/>
                                        <p:tgtEl>
                                          <p:spTgt spid="65"/>
                                        </p:tgtEl>
                                      </p:cBhvr>
                                    </p:animEffect>
                                    <p:animScale>
                                      <p:cBhvr>
                                        <p:cTn id="31" dur="250" autoRev="1" fill="hold"/>
                                        <p:tgtEl>
                                          <p:spTgt spid="65"/>
                                        </p:tgtEl>
                                      </p:cBhvr>
                                      <p:by x="105000" y="105000"/>
                                    </p:animScale>
                                  </p:childTnLst>
                                </p:cTn>
                              </p:par>
                              <p:par>
                                <p:cTn id="32" presetID="26" presetClass="emph" presetSubtype="0" repeatCount="indefinite" fill="hold" grpId="0" nodeType="withEffect">
                                  <p:stCondLst>
                                    <p:cond delay="0"/>
                                  </p:stCondLst>
                                  <p:childTnLst>
                                    <p:animEffect transition="out" filter="fade">
                                      <p:cBhvr>
                                        <p:cTn id="33" dur="500" tmFilter="0, 0; .2, .5; .8, .5; 1, 0"/>
                                        <p:tgtEl>
                                          <p:spTgt spid="66"/>
                                        </p:tgtEl>
                                      </p:cBhvr>
                                    </p:animEffect>
                                    <p:animScale>
                                      <p:cBhvr>
                                        <p:cTn id="34" dur="250" autoRev="1" fill="hold"/>
                                        <p:tgtEl>
                                          <p:spTgt spid="66"/>
                                        </p:tgtEl>
                                      </p:cBhvr>
                                      <p:by x="105000" y="105000"/>
                                    </p:animScale>
                                  </p:childTnLst>
                                </p:cTn>
                              </p:par>
                              <p:par>
                                <p:cTn id="35" presetID="26" presetClass="emph" presetSubtype="0" repeatCount="indefinite" fill="hold" grpId="0" nodeType="withEffect">
                                  <p:stCondLst>
                                    <p:cond delay="0"/>
                                  </p:stCondLst>
                                  <p:childTnLst>
                                    <p:animEffect transition="out" filter="fade">
                                      <p:cBhvr>
                                        <p:cTn id="36" dur="500" tmFilter="0, 0; .2, .5; .8, .5; 1, 0"/>
                                        <p:tgtEl>
                                          <p:spTgt spid="67"/>
                                        </p:tgtEl>
                                      </p:cBhvr>
                                    </p:animEffect>
                                    <p:animScale>
                                      <p:cBhvr>
                                        <p:cTn id="37" dur="250" autoRev="1" fill="hold"/>
                                        <p:tgtEl>
                                          <p:spTgt spid="67"/>
                                        </p:tgtEl>
                                      </p:cBhvr>
                                      <p:by x="105000" y="105000"/>
                                    </p:animScale>
                                  </p:childTnLst>
                                </p:cTn>
                              </p:par>
                              <p:par>
                                <p:cTn id="38" presetID="26" presetClass="emph" presetSubtype="0" repeatCount="indefinite" fill="hold" grpId="0" nodeType="withEffect">
                                  <p:stCondLst>
                                    <p:cond delay="0"/>
                                  </p:stCondLst>
                                  <p:childTnLst>
                                    <p:animEffect transition="out" filter="fade">
                                      <p:cBhvr>
                                        <p:cTn id="39" dur="500" tmFilter="0, 0; .2, .5; .8, .5; 1, 0"/>
                                        <p:tgtEl>
                                          <p:spTgt spid="68"/>
                                        </p:tgtEl>
                                      </p:cBhvr>
                                    </p:animEffect>
                                    <p:animScale>
                                      <p:cBhvr>
                                        <p:cTn id="40" dur="250" autoRev="1" fill="hold"/>
                                        <p:tgtEl>
                                          <p:spTgt spid="68"/>
                                        </p:tgtEl>
                                      </p:cBhvr>
                                      <p:by x="105000" y="105000"/>
                                    </p:animScale>
                                  </p:childTnLst>
                                </p:cTn>
                              </p:par>
                              <p:par>
                                <p:cTn id="41" presetID="26" presetClass="emph" presetSubtype="0" repeatCount="indefinite" fill="hold" grpId="0" nodeType="withEffect">
                                  <p:stCondLst>
                                    <p:cond delay="0"/>
                                  </p:stCondLst>
                                  <p:childTnLst>
                                    <p:animEffect transition="out" filter="fade">
                                      <p:cBhvr>
                                        <p:cTn id="42" dur="500" tmFilter="0, 0; .2, .5; .8, .5; 1, 0"/>
                                        <p:tgtEl>
                                          <p:spTgt spid="70"/>
                                        </p:tgtEl>
                                      </p:cBhvr>
                                    </p:animEffect>
                                    <p:animScale>
                                      <p:cBhvr>
                                        <p:cTn id="43" dur="250" autoRev="1" fill="hold"/>
                                        <p:tgtEl>
                                          <p:spTgt spid="70"/>
                                        </p:tgtEl>
                                      </p:cBhvr>
                                      <p:by x="105000" y="105000"/>
                                    </p:animScale>
                                  </p:childTnLst>
                                </p:cTn>
                              </p:par>
                              <p:par>
                                <p:cTn id="44" presetID="26" presetClass="emph" presetSubtype="0" repeatCount="indefinite" fill="hold" grpId="0" nodeType="withEffect">
                                  <p:stCondLst>
                                    <p:cond delay="0"/>
                                  </p:stCondLst>
                                  <p:childTnLst>
                                    <p:animEffect transition="out" filter="fade">
                                      <p:cBhvr>
                                        <p:cTn id="45" dur="500" tmFilter="0, 0; .2, .5; .8, .5; 1, 0"/>
                                        <p:tgtEl>
                                          <p:spTgt spid="71"/>
                                        </p:tgtEl>
                                      </p:cBhvr>
                                    </p:animEffect>
                                    <p:animScale>
                                      <p:cBhvr>
                                        <p:cTn id="46" dur="250" autoRev="1" fill="hold"/>
                                        <p:tgtEl>
                                          <p:spTgt spid="71"/>
                                        </p:tgtEl>
                                      </p:cBhvr>
                                      <p:by x="105000" y="105000"/>
                                    </p:animScale>
                                  </p:childTnLst>
                                </p:cTn>
                              </p:par>
                              <p:par>
                                <p:cTn id="47" presetID="26" presetClass="emph" presetSubtype="0" repeatCount="indefinite" fill="hold" grpId="0" nodeType="withEffect">
                                  <p:stCondLst>
                                    <p:cond delay="0"/>
                                  </p:stCondLst>
                                  <p:childTnLst>
                                    <p:animEffect transition="out" filter="fade">
                                      <p:cBhvr>
                                        <p:cTn id="48" dur="500" tmFilter="0, 0; .2, .5; .8, .5; 1, 0"/>
                                        <p:tgtEl>
                                          <p:spTgt spid="72"/>
                                        </p:tgtEl>
                                      </p:cBhvr>
                                    </p:animEffect>
                                    <p:animScale>
                                      <p:cBhvr>
                                        <p:cTn id="49" dur="250" autoRev="1" fill="hold"/>
                                        <p:tgtEl>
                                          <p:spTgt spid="72"/>
                                        </p:tgtEl>
                                      </p:cBhvr>
                                      <p:by x="105000" y="105000"/>
                                    </p:animScale>
                                  </p:childTnLst>
                                </p:cTn>
                              </p:par>
                              <p:par>
                                <p:cTn id="50" presetID="26" presetClass="emph" presetSubtype="0" repeatCount="indefinite" fill="hold" grpId="0" nodeType="withEffect">
                                  <p:stCondLst>
                                    <p:cond delay="0"/>
                                  </p:stCondLst>
                                  <p:childTnLst>
                                    <p:animEffect transition="out" filter="fade">
                                      <p:cBhvr>
                                        <p:cTn id="51" dur="500" tmFilter="0, 0; .2, .5; .8, .5; 1, 0"/>
                                        <p:tgtEl>
                                          <p:spTgt spid="73"/>
                                        </p:tgtEl>
                                      </p:cBhvr>
                                    </p:animEffect>
                                    <p:animScale>
                                      <p:cBhvr>
                                        <p:cTn id="52" dur="250" autoRev="1" fill="hold"/>
                                        <p:tgtEl>
                                          <p:spTgt spid="73"/>
                                        </p:tgtEl>
                                      </p:cBhvr>
                                      <p:by x="105000" y="105000"/>
                                    </p:animScale>
                                  </p:childTnLst>
                                </p:cTn>
                              </p:par>
                              <p:par>
                                <p:cTn id="53" presetID="26" presetClass="emph" presetSubtype="0" repeatCount="indefinite" fill="hold" grpId="0" nodeType="withEffect">
                                  <p:stCondLst>
                                    <p:cond delay="0"/>
                                  </p:stCondLst>
                                  <p:childTnLst>
                                    <p:animEffect transition="out" filter="fade">
                                      <p:cBhvr>
                                        <p:cTn id="54" dur="500" tmFilter="0, 0; .2, .5; .8, .5; 1, 0"/>
                                        <p:tgtEl>
                                          <p:spTgt spid="75"/>
                                        </p:tgtEl>
                                      </p:cBhvr>
                                    </p:animEffect>
                                    <p:animScale>
                                      <p:cBhvr>
                                        <p:cTn id="55" dur="250" autoRev="1" fill="hold"/>
                                        <p:tgtEl>
                                          <p:spTgt spid="75"/>
                                        </p:tgtEl>
                                      </p:cBhvr>
                                      <p:by x="105000" y="105000"/>
                                    </p:animScale>
                                  </p:childTnLst>
                                </p:cTn>
                              </p:par>
                              <p:par>
                                <p:cTn id="56" presetID="26" presetClass="emph" presetSubtype="0" repeatCount="indefinite" fill="hold" grpId="0" nodeType="withEffect">
                                  <p:stCondLst>
                                    <p:cond delay="0"/>
                                  </p:stCondLst>
                                  <p:childTnLst>
                                    <p:animEffect transition="out" filter="fade">
                                      <p:cBhvr>
                                        <p:cTn id="57" dur="500" tmFilter="0, 0; .2, .5; .8, .5; 1, 0"/>
                                        <p:tgtEl>
                                          <p:spTgt spid="76"/>
                                        </p:tgtEl>
                                      </p:cBhvr>
                                    </p:animEffect>
                                    <p:animScale>
                                      <p:cBhvr>
                                        <p:cTn id="58" dur="250" autoRev="1" fill="hold"/>
                                        <p:tgtEl>
                                          <p:spTgt spid="76"/>
                                        </p:tgtEl>
                                      </p:cBhvr>
                                      <p:by x="105000" y="105000"/>
                                    </p:animScale>
                                  </p:childTnLst>
                                </p:cTn>
                              </p:par>
                              <p:par>
                                <p:cTn id="59" presetID="26" presetClass="emph" presetSubtype="0" repeatCount="indefinite" fill="hold" grpId="0" nodeType="withEffect">
                                  <p:stCondLst>
                                    <p:cond delay="0"/>
                                  </p:stCondLst>
                                  <p:childTnLst>
                                    <p:animEffect transition="out" filter="fade">
                                      <p:cBhvr>
                                        <p:cTn id="60" dur="500" tmFilter="0, 0; .2, .5; .8, .5; 1, 0"/>
                                        <p:tgtEl>
                                          <p:spTgt spid="77"/>
                                        </p:tgtEl>
                                      </p:cBhvr>
                                    </p:animEffect>
                                    <p:animScale>
                                      <p:cBhvr>
                                        <p:cTn id="61" dur="250" autoRev="1" fill="hold"/>
                                        <p:tgtEl>
                                          <p:spTgt spid="77"/>
                                        </p:tgtEl>
                                      </p:cBhvr>
                                      <p:by x="105000" y="105000"/>
                                    </p:animScale>
                                  </p:childTnLst>
                                </p:cTn>
                              </p:par>
                              <p:par>
                                <p:cTn id="62" presetID="26" presetClass="emph" presetSubtype="0" repeatCount="indefinite" fill="hold" grpId="0" nodeType="withEffect">
                                  <p:stCondLst>
                                    <p:cond delay="0"/>
                                  </p:stCondLst>
                                  <p:childTnLst>
                                    <p:animEffect transition="out" filter="fade">
                                      <p:cBhvr>
                                        <p:cTn id="63" dur="500" tmFilter="0, 0; .2, .5; .8, .5; 1, 0"/>
                                        <p:tgtEl>
                                          <p:spTgt spid="78"/>
                                        </p:tgtEl>
                                      </p:cBhvr>
                                    </p:animEffect>
                                    <p:animScale>
                                      <p:cBhvr>
                                        <p:cTn id="64" dur="250" autoRev="1" fill="hold"/>
                                        <p:tgtEl>
                                          <p:spTgt spid="78"/>
                                        </p:tgtEl>
                                      </p:cBhvr>
                                      <p:by x="105000" y="105000"/>
                                    </p:animScale>
                                  </p:childTnLst>
                                </p:cTn>
                              </p:par>
                              <p:par>
                                <p:cTn id="65" presetID="26" presetClass="emph" presetSubtype="0" repeatCount="indefinite" fill="hold" grpId="0" nodeType="withEffect">
                                  <p:stCondLst>
                                    <p:cond delay="0"/>
                                  </p:stCondLst>
                                  <p:childTnLst>
                                    <p:animEffect transition="out" filter="fade">
                                      <p:cBhvr>
                                        <p:cTn id="66" dur="500" tmFilter="0, 0; .2, .5; .8, .5; 1, 0"/>
                                        <p:tgtEl>
                                          <p:spTgt spid="80"/>
                                        </p:tgtEl>
                                      </p:cBhvr>
                                    </p:animEffect>
                                    <p:animScale>
                                      <p:cBhvr>
                                        <p:cTn id="67" dur="250" autoRev="1" fill="hold"/>
                                        <p:tgtEl>
                                          <p:spTgt spid="80"/>
                                        </p:tgtEl>
                                      </p:cBhvr>
                                      <p:by x="105000" y="105000"/>
                                    </p:animScale>
                                  </p:childTnLst>
                                </p:cTn>
                              </p:par>
                              <p:par>
                                <p:cTn id="68" presetID="26" presetClass="emph" presetSubtype="0" repeatCount="indefinite" fill="hold" grpId="0" nodeType="withEffect">
                                  <p:stCondLst>
                                    <p:cond delay="0"/>
                                  </p:stCondLst>
                                  <p:childTnLst>
                                    <p:animEffect transition="out" filter="fade">
                                      <p:cBhvr>
                                        <p:cTn id="69" dur="500" tmFilter="0, 0; .2, .5; .8, .5; 1, 0"/>
                                        <p:tgtEl>
                                          <p:spTgt spid="81"/>
                                        </p:tgtEl>
                                      </p:cBhvr>
                                    </p:animEffect>
                                    <p:animScale>
                                      <p:cBhvr>
                                        <p:cTn id="70" dur="250" autoRev="1" fill="hold"/>
                                        <p:tgtEl>
                                          <p:spTgt spid="81"/>
                                        </p:tgtEl>
                                      </p:cBhvr>
                                      <p:by x="105000" y="105000"/>
                                    </p:animScale>
                                  </p:childTnLst>
                                </p:cTn>
                              </p:par>
                              <p:par>
                                <p:cTn id="71" presetID="26" presetClass="emph" presetSubtype="0" repeatCount="indefinite" fill="hold" grpId="0" nodeType="withEffect">
                                  <p:stCondLst>
                                    <p:cond delay="0"/>
                                  </p:stCondLst>
                                  <p:childTnLst>
                                    <p:animEffect transition="out" filter="fade">
                                      <p:cBhvr>
                                        <p:cTn id="72" dur="500" tmFilter="0, 0; .2, .5; .8, .5; 1, 0"/>
                                        <p:tgtEl>
                                          <p:spTgt spid="82"/>
                                        </p:tgtEl>
                                      </p:cBhvr>
                                    </p:animEffect>
                                    <p:animScale>
                                      <p:cBhvr>
                                        <p:cTn id="73" dur="250" autoRev="1" fill="hold"/>
                                        <p:tgtEl>
                                          <p:spTgt spid="82"/>
                                        </p:tgtEl>
                                      </p:cBhvr>
                                      <p:by x="105000" y="105000"/>
                                    </p:animScale>
                                  </p:childTnLst>
                                </p:cTn>
                              </p:par>
                              <p:par>
                                <p:cTn id="74" presetID="26" presetClass="emph" presetSubtype="0" repeatCount="indefinite" fill="hold" grpId="0" nodeType="withEffect">
                                  <p:stCondLst>
                                    <p:cond delay="0"/>
                                  </p:stCondLst>
                                  <p:childTnLst>
                                    <p:animEffect transition="out" filter="fade">
                                      <p:cBhvr>
                                        <p:cTn id="75" dur="500" tmFilter="0, 0; .2, .5; .8, .5; 1, 0"/>
                                        <p:tgtEl>
                                          <p:spTgt spid="83"/>
                                        </p:tgtEl>
                                      </p:cBhvr>
                                    </p:animEffect>
                                    <p:animScale>
                                      <p:cBhvr>
                                        <p:cTn id="76" dur="250" autoRev="1" fill="hold"/>
                                        <p:tgtEl>
                                          <p:spTgt spid="83"/>
                                        </p:tgtEl>
                                      </p:cBhvr>
                                      <p:by x="105000" y="105000"/>
                                    </p:animScale>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nodeType="clickEffect">
                                  <p:stCondLst>
                                    <p:cond delay="0"/>
                                  </p:stCondLst>
                                  <p:childTnLst>
                                    <p:set>
                                      <p:cBhvr>
                                        <p:cTn id="80" dur="1" fill="hold">
                                          <p:stCondLst>
                                            <p:cond delay="0"/>
                                          </p:stCondLst>
                                        </p:cTn>
                                        <p:tgtEl>
                                          <p:spTgt spid="54"/>
                                        </p:tgtEl>
                                        <p:attrNameLst>
                                          <p:attrName>style.visibility</p:attrName>
                                        </p:attrNameLst>
                                      </p:cBhvr>
                                      <p:to>
                                        <p:strVal val="visible"/>
                                      </p:to>
                                    </p:set>
                                    <p:animEffect transition="in" filter="wipe(down)">
                                      <p:cBhvr>
                                        <p:cTn id="81" dur="500"/>
                                        <p:tgtEl>
                                          <p:spTgt spid="54"/>
                                        </p:tgtEl>
                                      </p:cBhvr>
                                    </p:animEffect>
                                  </p:childTnLst>
                                </p:cTn>
                              </p:par>
                            </p:childTnLst>
                          </p:cTn>
                        </p:par>
                        <p:par>
                          <p:cTn id="82" fill="hold">
                            <p:stCondLst>
                              <p:cond delay="500"/>
                            </p:stCondLst>
                            <p:childTnLst>
                              <p:par>
                                <p:cTn id="83" presetID="53" presetClass="entr" presetSubtype="16" fill="hold" nodeType="afterEffect">
                                  <p:stCondLst>
                                    <p:cond delay="0"/>
                                  </p:stCondLst>
                                  <p:childTnLst>
                                    <p:set>
                                      <p:cBhvr>
                                        <p:cTn id="84" dur="1" fill="hold">
                                          <p:stCondLst>
                                            <p:cond delay="0"/>
                                          </p:stCondLst>
                                        </p:cTn>
                                        <p:tgtEl>
                                          <p:spTgt spid="84"/>
                                        </p:tgtEl>
                                        <p:attrNameLst>
                                          <p:attrName>style.visibility</p:attrName>
                                        </p:attrNameLst>
                                      </p:cBhvr>
                                      <p:to>
                                        <p:strVal val="visible"/>
                                      </p:to>
                                    </p:set>
                                    <p:anim calcmode="lin" valueType="num">
                                      <p:cBhvr>
                                        <p:cTn id="85" dur="500" fill="hold"/>
                                        <p:tgtEl>
                                          <p:spTgt spid="84"/>
                                        </p:tgtEl>
                                        <p:attrNameLst>
                                          <p:attrName>ppt_w</p:attrName>
                                        </p:attrNameLst>
                                      </p:cBhvr>
                                      <p:tavLst>
                                        <p:tav tm="0">
                                          <p:val>
                                            <p:fltVal val="0"/>
                                          </p:val>
                                        </p:tav>
                                        <p:tav tm="100000">
                                          <p:val>
                                            <p:strVal val="#ppt_w"/>
                                          </p:val>
                                        </p:tav>
                                      </p:tavLst>
                                    </p:anim>
                                    <p:anim calcmode="lin" valueType="num">
                                      <p:cBhvr>
                                        <p:cTn id="86" dur="500" fill="hold"/>
                                        <p:tgtEl>
                                          <p:spTgt spid="84"/>
                                        </p:tgtEl>
                                        <p:attrNameLst>
                                          <p:attrName>ppt_h</p:attrName>
                                        </p:attrNameLst>
                                      </p:cBhvr>
                                      <p:tavLst>
                                        <p:tav tm="0">
                                          <p:val>
                                            <p:fltVal val="0"/>
                                          </p:val>
                                        </p:tav>
                                        <p:tav tm="100000">
                                          <p:val>
                                            <p:strVal val="#ppt_h"/>
                                          </p:val>
                                        </p:tav>
                                      </p:tavLst>
                                    </p:anim>
                                    <p:animEffect transition="in" filter="fade">
                                      <p:cBhvr>
                                        <p:cTn id="87" dur="500"/>
                                        <p:tgtEl>
                                          <p:spTgt spid="84"/>
                                        </p:tgtEl>
                                      </p:cBhvr>
                                    </p:animEffect>
                                  </p:childTnLst>
                                </p:cTn>
                              </p:par>
                            </p:childTnLst>
                          </p:cTn>
                        </p:par>
                        <p:par>
                          <p:cTn id="88" fill="hold">
                            <p:stCondLst>
                              <p:cond delay="1000"/>
                            </p:stCondLst>
                            <p:childTnLst>
                              <p:par>
                                <p:cTn id="89" presetID="1" presetClass="entr" presetSubtype="0" fill="hold" grpId="0" nodeType="afterEffect">
                                  <p:stCondLst>
                                    <p:cond delay="0"/>
                                  </p:stCondLst>
                                  <p:childTnLst>
                                    <p:set>
                                      <p:cBhvr>
                                        <p:cTn id="90"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1" grpId="0" animBg="1"/>
      <p:bldP spid="22" grpId="0" animBg="1"/>
      <p:bldP spid="60" grpId="0" animBg="1"/>
      <p:bldP spid="61" grpId="0" animBg="1"/>
      <p:bldP spid="62" grpId="0" animBg="1"/>
      <p:bldP spid="63" grpId="0" animBg="1"/>
      <p:bldP spid="65" grpId="0" animBg="1"/>
      <p:bldP spid="66" grpId="0" animBg="1"/>
      <p:bldP spid="67" grpId="0" animBg="1"/>
      <p:bldP spid="68" grpId="0" animBg="1"/>
      <p:bldP spid="70" grpId="0" animBg="1"/>
      <p:bldP spid="71" grpId="0" animBg="1"/>
      <p:bldP spid="72" grpId="0" animBg="1"/>
      <p:bldP spid="73" grpId="0" animBg="1"/>
      <p:bldP spid="75" grpId="0" animBg="1"/>
      <p:bldP spid="76" grpId="0" animBg="1"/>
      <p:bldP spid="77" grpId="0" animBg="1"/>
      <p:bldP spid="78" grpId="0" animBg="1"/>
      <p:bldP spid="80" grpId="0" animBg="1"/>
      <p:bldP spid="81" grpId="0" animBg="1"/>
      <p:bldP spid="82" grpId="0" animBg="1"/>
      <p:bldP spid="83" grpId="0" animBg="1"/>
      <p:bldP spid="8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kumimoji="1" lang="ja-JP" altLang="en-US" spc="600" dirty="0">
                <a:solidFill>
                  <a:srgbClr val="000000"/>
                </a:solidFill>
                <a:latin typeface="HG創英角ﾎﾟｯﾌﾟ体" panose="040B0A09000000000000" pitchFamily="49" charset="-128"/>
                <a:ea typeface="HG創英角ﾎﾟｯﾌﾟ体" panose="040B0A09000000000000" pitchFamily="49" charset="-128"/>
              </a:rPr>
              <a:t>虫によるひ害（ナラがれ）</a:t>
            </a:r>
            <a:endParaRPr kumimoji="1" lang="en-US" altLang="ja-JP" spc="600" dirty="0">
              <a:solidFill>
                <a:srgbClr val="000000"/>
              </a:solidFill>
              <a:latin typeface="HG創英角ﾎﾟｯﾌﾟ体" panose="040B0A09000000000000" pitchFamily="49" charset="-128"/>
              <a:ea typeface="HG創英角ﾎﾟｯﾌﾟ体" panose="040B0A09000000000000" pitchFamily="49" charset="-128"/>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20" name="図 19">
            <a:extLst>
              <a:ext uri="{FF2B5EF4-FFF2-40B4-BE49-F238E27FC236}">
                <a16:creationId xmlns:a16="http://schemas.microsoft.com/office/drawing/2014/main" id="{EB5CFD1D-53FB-7C03-E698-6EA62C05109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89546" y="1637367"/>
            <a:ext cx="3404925" cy="4482110"/>
          </a:xfrm>
          <a:prstGeom prst="rect">
            <a:avLst/>
          </a:prstGeom>
        </p:spPr>
      </p:pic>
      <p:pic>
        <p:nvPicPr>
          <p:cNvPr id="12" name="図 11">
            <a:extLst>
              <a:ext uri="{FF2B5EF4-FFF2-40B4-BE49-F238E27FC236}">
                <a16:creationId xmlns:a16="http://schemas.microsoft.com/office/drawing/2014/main" id="{E66D2924-8909-B1C3-292E-0A6BFCD15B0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8506507">
            <a:off x="2965810" y="4938674"/>
            <a:ext cx="649379" cy="1156588"/>
          </a:xfrm>
          <a:custGeom>
            <a:avLst/>
            <a:gdLst>
              <a:gd name="connsiteX0" fmla="*/ 1320743 w 1320743"/>
              <a:gd name="connsiteY0" fmla="*/ 541145 h 2352335"/>
              <a:gd name="connsiteX1" fmla="*/ 1280245 w 1320743"/>
              <a:gd name="connsiteY1" fmla="*/ 567866 h 2352335"/>
              <a:gd name="connsiteX2" fmla="*/ 1234704 w 1320743"/>
              <a:gd name="connsiteY2" fmla="*/ 566613 h 2352335"/>
              <a:gd name="connsiteX3" fmla="*/ 1157144 w 1320743"/>
              <a:gd name="connsiteY3" fmla="*/ 550717 h 2352335"/>
              <a:gd name="connsiteX4" fmla="*/ 1132093 w 1320743"/>
              <a:gd name="connsiteY4" fmla="*/ 594074 h 2352335"/>
              <a:gd name="connsiteX5" fmla="*/ 1063558 w 1320743"/>
              <a:gd name="connsiteY5" fmla="*/ 639294 h 2352335"/>
              <a:gd name="connsiteX6" fmla="*/ 1019881 w 1320743"/>
              <a:gd name="connsiteY6" fmla="*/ 681527 h 2352335"/>
              <a:gd name="connsiteX7" fmla="*/ 976075 w 1320743"/>
              <a:gd name="connsiteY7" fmla="*/ 750673 h 2352335"/>
              <a:gd name="connsiteX8" fmla="*/ 928286 w 1320743"/>
              <a:gd name="connsiteY8" fmla="*/ 786676 h 2352335"/>
              <a:gd name="connsiteX9" fmla="*/ 938564 w 1320743"/>
              <a:gd name="connsiteY9" fmla="*/ 802252 h 2352335"/>
              <a:gd name="connsiteX10" fmla="*/ 914317 w 1320743"/>
              <a:gd name="connsiteY10" fmla="*/ 894266 h 2352335"/>
              <a:gd name="connsiteX11" fmla="*/ 908633 w 1320743"/>
              <a:gd name="connsiteY11" fmla="*/ 1000858 h 2352335"/>
              <a:gd name="connsiteX12" fmla="*/ 959473 w 1320743"/>
              <a:gd name="connsiteY12" fmla="*/ 976257 h 2352335"/>
              <a:gd name="connsiteX13" fmla="*/ 973925 w 1320743"/>
              <a:gd name="connsiteY13" fmla="*/ 984607 h 2352335"/>
              <a:gd name="connsiteX14" fmla="*/ 997724 w 1320743"/>
              <a:gd name="connsiteY14" fmla="*/ 986791 h 2352335"/>
              <a:gd name="connsiteX15" fmla="*/ 1020526 w 1320743"/>
              <a:gd name="connsiteY15" fmla="*/ 980688 h 2352335"/>
              <a:gd name="connsiteX16" fmla="*/ 1057781 w 1320743"/>
              <a:gd name="connsiteY16" fmla="*/ 982936 h 2352335"/>
              <a:gd name="connsiteX17" fmla="*/ 1096095 w 1320743"/>
              <a:gd name="connsiteY17" fmla="*/ 980013 h 2352335"/>
              <a:gd name="connsiteX18" fmla="*/ 1117838 w 1320743"/>
              <a:gd name="connsiteY18" fmla="*/ 979082 h 2352335"/>
              <a:gd name="connsiteX19" fmla="*/ 1133350 w 1320743"/>
              <a:gd name="connsiteY19" fmla="*/ 982261 h 2352335"/>
              <a:gd name="connsiteX20" fmla="*/ 1156088 w 1320743"/>
              <a:gd name="connsiteY20" fmla="*/ 989616 h 2352335"/>
              <a:gd name="connsiteX21" fmla="*/ 1168357 w 1320743"/>
              <a:gd name="connsiteY21" fmla="*/ 1021763 h 2352335"/>
              <a:gd name="connsiteX22" fmla="*/ 1149665 w 1320743"/>
              <a:gd name="connsiteY22" fmla="*/ 1034097 h 2352335"/>
              <a:gd name="connsiteX23" fmla="*/ 1102005 w 1320743"/>
              <a:gd name="connsiteY23" fmla="*/ 1043186 h 2352335"/>
              <a:gd name="connsiteX24" fmla="*/ 1031606 w 1320743"/>
              <a:gd name="connsiteY24" fmla="*/ 1044921 h 2352335"/>
              <a:gd name="connsiteX25" fmla="*/ 967439 w 1320743"/>
              <a:gd name="connsiteY25" fmla="*/ 1042545 h 2352335"/>
              <a:gd name="connsiteX26" fmla="*/ 864636 w 1320743"/>
              <a:gd name="connsiteY26" fmla="*/ 1110375 h 2352335"/>
              <a:gd name="connsiteX27" fmla="*/ 900639 w 1320743"/>
              <a:gd name="connsiteY27" fmla="*/ 1158164 h 2352335"/>
              <a:gd name="connsiteX28" fmla="*/ 913710 w 1320743"/>
              <a:gd name="connsiteY28" fmla="*/ 1238967 h 2352335"/>
              <a:gd name="connsiteX29" fmla="*/ 917565 w 1320743"/>
              <a:gd name="connsiteY29" fmla="*/ 1299024 h 2352335"/>
              <a:gd name="connsiteX30" fmla="*/ 947081 w 1320743"/>
              <a:gd name="connsiteY30" fmla="*/ 1404750 h 2352335"/>
              <a:gd name="connsiteX31" fmla="*/ 934107 w 1320743"/>
              <a:gd name="connsiteY31" fmla="*/ 1520625 h 2352335"/>
              <a:gd name="connsiteX32" fmla="*/ 926432 w 1320743"/>
              <a:gd name="connsiteY32" fmla="*/ 1610647 h 2352335"/>
              <a:gd name="connsiteX33" fmla="*/ 936261 w 1320743"/>
              <a:gd name="connsiteY33" fmla="*/ 1720420 h 2352335"/>
              <a:gd name="connsiteX34" fmla="*/ 924539 w 1320743"/>
              <a:gd name="connsiteY34" fmla="*/ 1790753 h 2352335"/>
              <a:gd name="connsiteX35" fmla="*/ 943970 w 1320743"/>
              <a:gd name="connsiteY35" fmla="*/ 1840533 h 2352335"/>
              <a:gd name="connsiteX36" fmla="*/ 951999 w 1320743"/>
              <a:gd name="connsiteY36" fmla="*/ 1893365 h 2352335"/>
              <a:gd name="connsiteX37" fmla="*/ 1011608 w 1320743"/>
              <a:gd name="connsiteY37" fmla="*/ 1983707 h 2352335"/>
              <a:gd name="connsiteX38" fmla="*/ 1016586 w 1320743"/>
              <a:gd name="connsiteY38" fmla="*/ 2025136 h 2352335"/>
              <a:gd name="connsiteX39" fmla="*/ 1017517 w 1320743"/>
              <a:gd name="connsiteY39" fmla="*/ 2046879 h 2352335"/>
              <a:gd name="connsiteX40" fmla="*/ 1019381 w 1320743"/>
              <a:gd name="connsiteY40" fmla="*/ 2090364 h 2352335"/>
              <a:gd name="connsiteX41" fmla="*/ 1027538 w 1320743"/>
              <a:gd name="connsiteY41" fmla="*/ 2116282 h 2352335"/>
              <a:gd name="connsiteX42" fmla="*/ 1026222 w 1320743"/>
              <a:gd name="connsiteY42" fmla="*/ 2175279 h 2352335"/>
              <a:gd name="connsiteX43" fmla="*/ 1039358 w 1320743"/>
              <a:gd name="connsiteY43" fmla="*/ 2242627 h 2352335"/>
              <a:gd name="connsiteX44" fmla="*/ 1053426 w 1320743"/>
              <a:gd name="connsiteY44" fmla="*/ 2331716 h 2352335"/>
              <a:gd name="connsiteX45" fmla="*/ 1035730 w 1320743"/>
              <a:gd name="connsiteY45" fmla="*/ 2352335 h 2352335"/>
              <a:gd name="connsiteX46" fmla="*/ 1015175 w 1320743"/>
              <a:gd name="connsiteY46" fmla="*/ 2321182 h 2352335"/>
              <a:gd name="connsiteX47" fmla="*/ 1003967 w 1320743"/>
              <a:gd name="connsiteY47" fmla="*/ 2283864 h 2352335"/>
              <a:gd name="connsiteX48" fmla="*/ 987716 w 1320743"/>
              <a:gd name="connsiteY48" fmla="*/ 2218572 h 2352335"/>
              <a:gd name="connsiteX49" fmla="*/ 942496 w 1320743"/>
              <a:gd name="connsiteY49" fmla="*/ 2150036 h 2352335"/>
              <a:gd name="connsiteX50" fmla="*/ 962503 w 1320743"/>
              <a:gd name="connsiteY50" fmla="*/ 2078706 h 2352335"/>
              <a:gd name="connsiteX51" fmla="*/ 975157 w 1320743"/>
              <a:gd name="connsiteY51" fmla="*/ 2030114 h 2352335"/>
              <a:gd name="connsiteX52" fmla="*/ 938094 w 1320743"/>
              <a:gd name="connsiteY52" fmla="*/ 1987497 h 2352335"/>
              <a:gd name="connsiteX53" fmla="*/ 889566 w 1320743"/>
              <a:gd name="connsiteY53" fmla="*/ 1961387 h 2352335"/>
              <a:gd name="connsiteX54" fmla="*/ 890306 w 1320743"/>
              <a:gd name="connsiteY54" fmla="*/ 2023500 h 2352335"/>
              <a:gd name="connsiteX55" fmla="*/ 898270 w 1320743"/>
              <a:gd name="connsiteY55" fmla="*/ 2089787 h 2352335"/>
              <a:gd name="connsiteX56" fmla="*/ 889729 w 1320743"/>
              <a:gd name="connsiteY56" fmla="*/ 2144609 h 2352335"/>
              <a:gd name="connsiteX57" fmla="*/ 849038 w 1320743"/>
              <a:gd name="connsiteY57" fmla="*/ 2211700 h 2352335"/>
              <a:gd name="connsiteX58" fmla="*/ 832146 w 1320743"/>
              <a:gd name="connsiteY58" fmla="*/ 2280975 h 2352335"/>
              <a:gd name="connsiteX59" fmla="*/ 783234 w 1320743"/>
              <a:gd name="connsiteY59" fmla="*/ 2335605 h 2352335"/>
              <a:gd name="connsiteX60" fmla="*/ 747038 w 1320743"/>
              <a:gd name="connsiteY60" fmla="*/ 2328187 h 2352335"/>
              <a:gd name="connsiteX61" fmla="*/ 685922 w 1320743"/>
              <a:gd name="connsiteY61" fmla="*/ 2337211 h 2352335"/>
              <a:gd name="connsiteX62" fmla="*/ 574158 w 1320743"/>
              <a:gd name="connsiteY62" fmla="*/ 2330468 h 2352335"/>
              <a:gd name="connsiteX63" fmla="*/ 486192 w 1320743"/>
              <a:gd name="connsiteY63" fmla="*/ 2325909 h 2352335"/>
              <a:gd name="connsiteX64" fmla="*/ 415921 w 1320743"/>
              <a:gd name="connsiteY64" fmla="*/ 2300731 h 2352335"/>
              <a:gd name="connsiteX65" fmla="*/ 391320 w 1320743"/>
              <a:gd name="connsiteY65" fmla="*/ 2249891 h 2352335"/>
              <a:gd name="connsiteX66" fmla="*/ 388525 w 1320743"/>
              <a:gd name="connsiteY66" fmla="*/ 2184663 h 2352335"/>
              <a:gd name="connsiteX67" fmla="*/ 338648 w 1320743"/>
              <a:gd name="connsiteY67" fmla="*/ 2007415 h 2352335"/>
              <a:gd name="connsiteX68" fmla="*/ 347318 w 1320743"/>
              <a:gd name="connsiteY68" fmla="*/ 1925680 h 2352335"/>
              <a:gd name="connsiteX69" fmla="*/ 311990 w 1320743"/>
              <a:gd name="connsiteY69" fmla="*/ 1953460 h 2352335"/>
              <a:gd name="connsiteX70" fmla="*/ 283953 w 1320743"/>
              <a:gd name="connsiteY70" fmla="*/ 1971959 h 2352335"/>
              <a:gd name="connsiteX71" fmla="*/ 271107 w 1320743"/>
              <a:gd name="connsiteY71" fmla="*/ 2060921 h 2352335"/>
              <a:gd name="connsiteX72" fmla="*/ 265296 w 1320743"/>
              <a:gd name="connsiteY72" fmla="*/ 2194427 h 2352335"/>
              <a:gd name="connsiteX73" fmla="*/ 252385 w 1320743"/>
              <a:gd name="connsiteY73" fmla="*/ 2296846 h 2352335"/>
              <a:gd name="connsiteX74" fmla="*/ 185039 w 1320743"/>
              <a:gd name="connsiteY74" fmla="*/ 2309983 h 2352335"/>
              <a:gd name="connsiteX75" fmla="*/ 181312 w 1320743"/>
              <a:gd name="connsiteY75" fmla="*/ 2223012 h 2352335"/>
              <a:gd name="connsiteX76" fmla="*/ 208418 w 1320743"/>
              <a:gd name="connsiteY76" fmla="*/ 2182770 h 2352335"/>
              <a:gd name="connsiteX77" fmla="*/ 218952 w 1320743"/>
              <a:gd name="connsiteY77" fmla="*/ 2144520 h 2352335"/>
              <a:gd name="connsiteX78" fmla="*/ 226755 w 1320743"/>
              <a:gd name="connsiteY78" fmla="*/ 2027585 h 2352335"/>
              <a:gd name="connsiteX79" fmla="*/ 237545 w 1320743"/>
              <a:gd name="connsiteY79" fmla="*/ 1935508 h 2352335"/>
              <a:gd name="connsiteX80" fmla="*/ 285718 w 1320743"/>
              <a:gd name="connsiteY80" fmla="*/ 1818765 h 2352335"/>
              <a:gd name="connsiteX81" fmla="*/ 311764 w 1320743"/>
              <a:gd name="connsiteY81" fmla="*/ 1783695 h 2352335"/>
              <a:gd name="connsiteX82" fmla="*/ 304601 w 1320743"/>
              <a:gd name="connsiteY82" fmla="*/ 1766063 h 2352335"/>
              <a:gd name="connsiteX83" fmla="*/ 325605 w 1320743"/>
              <a:gd name="connsiteY83" fmla="*/ 1703019 h 2352335"/>
              <a:gd name="connsiteX84" fmla="*/ 336202 w 1320743"/>
              <a:gd name="connsiteY84" fmla="*/ 1651312 h 2352335"/>
              <a:gd name="connsiteX85" fmla="*/ 313913 w 1320743"/>
              <a:gd name="connsiteY85" fmla="*/ 1549761 h 2352335"/>
              <a:gd name="connsiteX86" fmla="*/ 330002 w 1320743"/>
              <a:gd name="connsiteY86" fmla="*/ 1431830 h 2352335"/>
              <a:gd name="connsiteX87" fmla="*/ 339668 w 1320743"/>
              <a:gd name="connsiteY87" fmla="*/ 1358380 h 2352335"/>
              <a:gd name="connsiteX88" fmla="*/ 329584 w 1320743"/>
              <a:gd name="connsiteY88" fmla="*/ 1302434 h 2352335"/>
              <a:gd name="connsiteX89" fmla="*/ 354826 w 1320743"/>
              <a:gd name="connsiteY89" fmla="*/ 1218707 h 2352335"/>
              <a:gd name="connsiteX90" fmla="*/ 358326 w 1320743"/>
              <a:gd name="connsiteY90" fmla="*/ 1135912 h 2352335"/>
              <a:gd name="connsiteX91" fmla="*/ 395709 w 1320743"/>
              <a:gd name="connsiteY91" fmla="*/ 1111247 h 2352335"/>
              <a:gd name="connsiteX92" fmla="*/ 378205 w 1320743"/>
              <a:gd name="connsiteY92" fmla="*/ 1091495 h 2352335"/>
              <a:gd name="connsiteX93" fmla="*/ 349300 w 1320743"/>
              <a:gd name="connsiteY93" fmla="*/ 1074795 h 2352335"/>
              <a:gd name="connsiteX94" fmla="*/ 289628 w 1320743"/>
              <a:gd name="connsiteY94" fmla="*/ 997910 h 2352335"/>
              <a:gd name="connsiteX95" fmla="*/ 249194 w 1320743"/>
              <a:gd name="connsiteY95" fmla="*/ 1011174 h 2352335"/>
              <a:gd name="connsiteX96" fmla="*/ 199414 w 1320743"/>
              <a:gd name="connsiteY96" fmla="*/ 1030605 h 2352335"/>
              <a:gd name="connsiteX97" fmla="*/ 148639 w 1320743"/>
              <a:gd name="connsiteY97" fmla="*/ 1041750 h 2352335"/>
              <a:gd name="connsiteX98" fmla="*/ 105089 w 1320743"/>
              <a:gd name="connsiteY98" fmla="*/ 1057069 h 2352335"/>
              <a:gd name="connsiteX99" fmla="*/ 71014 w 1320743"/>
              <a:gd name="connsiteY99" fmla="*/ 1039310 h 2352335"/>
              <a:gd name="connsiteX100" fmla="*/ 91825 w 1320743"/>
              <a:gd name="connsiteY100" fmla="*/ 1016636 h 2352335"/>
              <a:gd name="connsiteX101" fmla="*/ 141604 w 1320743"/>
              <a:gd name="connsiteY101" fmla="*/ 997205 h 2352335"/>
              <a:gd name="connsiteX102" fmla="*/ 171570 w 1320743"/>
              <a:gd name="connsiteY102" fmla="*/ 1008734 h 2352335"/>
              <a:gd name="connsiteX103" fmla="*/ 236925 w 1320743"/>
              <a:gd name="connsiteY103" fmla="*/ 979026 h 2352335"/>
              <a:gd name="connsiteX104" fmla="*/ 288761 w 1320743"/>
              <a:gd name="connsiteY104" fmla="*/ 962711 h 2352335"/>
              <a:gd name="connsiteX105" fmla="*/ 320844 w 1320743"/>
              <a:gd name="connsiteY105" fmla="*/ 963899 h 2352335"/>
              <a:gd name="connsiteX106" fmla="*/ 363142 w 1320743"/>
              <a:gd name="connsiteY106" fmla="*/ 994119 h 2352335"/>
              <a:gd name="connsiteX107" fmla="*/ 372551 w 1320743"/>
              <a:gd name="connsiteY107" fmla="*/ 974496 h 2352335"/>
              <a:gd name="connsiteX108" fmla="*/ 365582 w 1320743"/>
              <a:gd name="connsiteY108" fmla="*/ 916495 h 2352335"/>
              <a:gd name="connsiteX109" fmla="*/ 359671 w 1320743"/>
              <a:gd name="connsiteY109" fmla="*/ 853322 h 2352335"/>
              <a:gd name="connsiteX110" fmla="*/ 364103 w 1320743"/>
              <a:gd name="connsiteY110" fmla="*/ 792270 h 2352335"/>
              <a:gd name="connsiteX111" fmla="*/ 354886 w 1320743"/>
              <a:gd name="connsiteY111" fmla="*/ 771523 h 2352335"/>
              <a:gd name="connsiteX112" fmla="*/ 289978 w 1320743"/>
              <a:gd name="connsiteY112" fmla="*/ 707034 h 2352335"/>
              <a:gd name="connsiteX113" fmla="*/ 237532 w 1320743"/>
              <a:gd name="connsiteY113" fmla="*/ 634324 h 2352335"/>
              <a:gd name="connsiteX114" fmla="*/ 166202 w 1320743"/>
              <a:gd name="connsiteY114" fmla="*/ 614316 h 2352335"/>
              <a:gd name="connsiteX115" fmla="*/ 110512 w 1320743"/>
              <a:gd name="connsiteY115" fmla="*/ 570575 h 2352335"/>
              <a:gd name="connsiteX116" fmla="*/ 76629 w 1320743"/>
              <a:gd name="connsiteY116" fmla="*/ 512445 h 2352335"/>
              <a:gd name="connsiteX117" fmla="*/ 13329 w 1320743"/>
              <a:gd name="connsiteY117" fmla="*/ 545268 h 2352335"/>
              <a:gd name="connsiteX118" fmla="*/ 0 w 1320743"/>
              <a:gd name="connsiteY118" fmla="*/ 518291 h 2352335"/>
              <a:gd name="connsiteX119" fmla="*/ 6295 w 1320743"/>
              <a:gd name="connsiteY119" fmla="*/ 500723 h 2352335"/>
              <a:gd name="connsiteX120" fmla="*/ 52959 w 1320743"/>
              <a:gd name="connsiteY120" fmla="*/ 483348 h 2352335"/>
              <a:gd name="connsiteX121" fmla="*/ 80996 w 1320743"/>
              <a:gd name="connsiteY121" fmla="*/ 464849 h 2352335"/>
              <a:gd name="connsiteX122" fmla="*/ 120371 w 1320743"/>
              <a:gd name="connsiteY122" fmla="*/ 456755 h 2352335"/>
              <a:gd name="connsiteX123" fmla="*/ 166907 w 1320743"/>
              <a:gd name="connsiteY123" fmla="*/ 466293 h 2352335"/>
              <a:gd name="connsiteX124" fmla="*/ 203038 w 1320743"/>
              <a:gd name="connsiteY124" fmla="*/ 487169 h 2352335"/>
              <a:gd name="connsiteX125" fmla="*/ 264027 w 1320743"/>
              <a:gd name="connsiteY125" fmla="*/ 505056 h 2352335"/>
              <a:gd name="connsiteX126" fmla="*/ 279474 w 1320743"/>
              <a:gd name="connsiteY126" fmla="*/ 521692 h 2352335"/>
              <a:gd name="connsiteX127" fmla="*/ 309375 w 1320743"/>
              <a:gd name="connsiteY127" fmla="*/ 546679 h 2352335"/>
              <a:gd name="connsiteX128" fmla="*/ 356650 w 1320743"/>
              <a:gd name="connsiteY128" fmla="*/ 618329 h 2352335"/>
              <a:gd name="connsiteX129" fmla="*/ 367185 w 1320743"/>
              <a:gd name="connsiteY129" fmla="*/ 580079 h 2352335"/>
              <a:gd name="connsiteX130" fmla="*/ 365321 w 1320743"/>
              <a:gd name="connsiteY130" fmla="*/ 536593 h 2352335"/>
              <a:gd name="connsiteX131" fmla="*/ 372803 w 1320743"/>
              <a:gd name="connsiteY131" fmla="*/ 486942 h 2352335"/>
              <a:gd name="connsiteX132" fmla="*/ 375983 w 1320743"/>
              <a:gd name="connsiteY132" fmla="*/ 471430 h 2352335"/>
              <a:gd name="connsiteX133" fmla="*/ 366830 w 1320743"/>
              <a:gd name="connsiteY133" fmla="*/ 437226 h 2352335"/>
              <a:gd name="connsiteX134" fmla="*/ 345279 w 1320743"/>
              <a:gd name="connsiteY134" fmla="*/ 397788 h 2352335"/>
              <a:gd name="connsiteX135" fmla="*/ 332015 w 1320743"/>
              <a:gd name="connsiteY135" fmla="*/ 357354 h 2352335"/>
              <a:gd name="connsiteX136" fmla="*/ 357000 w 1320743"/>
              <a:gd name="connsiteY136" fmla="*/ 327453 h 2352335"/>
              <a:gd name="connsiteX137" fmla="*/ 384170 w 1320743"/>
              <a:gd name="connsiteY137" fmla="*/ 273755 h 2352335"/>
              <a:gd name="connsiteX138" fmla="*/ 414327 w 1320743"/>
              <a:gd name="connsiteY138" fmla="*/ 244915 h 2352335"/>
              <a:gd name="connsiteX139" fmla="*/ 452705 w 1320743"/>
              <a:gd name="connsiteY139" fmla="*/ 228535 h 2352335"/>
              <a:gd name="connsiteX140" fmla="*/ 470465 w 1320743"/>
              <a:gd name="connsiteY140" fmla="*/ 194460 h 2352335"/>
              <a:gd name="connsiteX141" fmla="*/ 509840 w 1320743"/>
              <a:gd name="connsiteY141" fmla="*/ 186366 h 2352335"/>
              <a:gd name="connsiteX142" fmla="*/ 459385 w 1320743"/>
              <a:gd name="connsiteY142" fmla="*/ 130227 h 2352335"/>
              <a:gd name="connsiteX143" fmla="*/ 400388 w 1320743"/>
              <a:gd name="connsiteY143" fmla="*/ 128911 h 2352335"/>
              <a:gd name="connsiteX144" fmla="*/ 346690 w 1320743"/>
              <a:gd name="connsiteY144" fmla="*/ 101742 h 2352335"/>
              <a:gd name="connsiteX145" fmla="*/ 321028 w 1320743"/>
              <a:gd name="connsiteY145" fmla="*/ 56073 h 2352335"/>
              <a:gd name="connsiteX146" fmla="*/ 353240 w 1320743"/>
              <a:gd name="connsiteY146" fmla="*/ 30347 h 2352335"/>
              <a:gd name="connsiteX147" fmla="*/ 393610 w 1320743"/>
              <a:gd name="connsiteY147" fmla="*/ 30539 h 2352335"/>
              <a:gd name="connsiteX148" fmla="*/ 423446 w 1320743"/>
              <a:gd name="connsiteY148" fmla="*/ 68983 h 2352335"/>
              <a:gd name="connsiteX149" fmla="*/ 438830 w 1320743"/>
              <a:gd name="connsiteY149" fmla="*/ 99075 h 2352335"/>
              <a:gd name="connsiteX150" fmla="*/ 457522 w 1320743"/>
              <a:gd name="connsiteY150" fmla="*/ 86742 h 2352335"/>
              <a:gd name="connsiteX151" fmla="*/ 500815 w 1320743"/>
              <a:gd name="connsiteY151" fmla="*/ 125249 h 2352335"/>
              <a:gd name="connsiteX152" fmla="*/ 561611 w 1320743"/>
              <a:gd name="connsiteY152" fmla="*/ 183507 h 2352335"/>
              <a:gd name="connsiteX153" fmla="*/ 638304 w 1320743"/>
              <a:gd name="connsiteY153" fmla="*/ 164205 h 2352335"/>
              <a:gd name="connsiteX154" fmla="*/ 705524 w 1320743"/>
              <a:gd name="connsiteY154" fmla="*/ 177983 h 2352335"/>
              <a:gd name="connsiteX155" fmla="*/ 769080 w 1320743"/>
              <a:gd name="connsiteY155" fmla="*/ 91331 h 2352335"/>
              <a:gd name="connsiteX156" fmla="*/ 831321 w 1320743"/>
              <a:gd name="connsiteY156" fmla="*/ 63678 h 2352335"/>
              <a:gd name="connsiteX157" fmla="*/ 879237 w 1320743"/>
              <a:gd name="connsiteY157" fmla="*/ 763 h 2352335"/>
              <a:gd name="connsiteX158" fmla="*/ 923719 w 1320743"/>
              <a:gd name="connsiteY158" fmla="*/ 7187 h 2352335"/>
              <a:gd name="connsiteX159" fmla="*/ 941094 w 1320743"/>
              <a:gd name="connsiteY159" fmla="*/ 53851 h 2352335"/>
              <a:gd name="connsiteX160" fmla="*/ 900531 w 1320743"/>
              <a:gd name="connsiteY160" fmla="*/ 94028 h 2352335"/>
              <a:gd name="connsiteX161" fmla="*/ 778233 w 1320743"/>
              <a:gd name="connsiteY161" fmla="*/ 125535 h 2352335"/>
              <a:gd name="connsiteX162" fmla="*/ 734493 w 1320743"/>
              <a:gd name="connsiteY162" fmla="*/ 181225 h 2352335"/>
              <a:gd name="connsiteX163" fmla="*/ 820275 w 1320743"/>
              <a:gd name="connsiteY163" fmla="*/ 209583 h 2352335"/>
              <a:gd name="connsiteX164" fmla="*/ 826313 w 1320743"/>
              <a:gd name="connsiteY164" fmla="*/ 245842 h 2352335"/>
              <a:gd name="connsiteX165" fmla="*/ 845999 w 1320743"/>
              <a:gd name="connsiteY165" fmla="*/ 241795 h 2352335"/>
              <a:gd name="connsiteX166" fmla="*/ 876960 w 1320743"/>
              <a:gd name="connsiteY166" fmla="*/ 261611 h 2352335"/>
              <a:gd name="connsiteX167" fmla="*/ 903681 w 1320743"/>
              <a:gd name="connsiteY167" fmla="*/ 302109 h 2352335"/>
              <a:gd name="connsiteX168" fmla="*/ 911839 w 1320743"/>
              <a:gd name="connsiteY168" fmla="*/ 328025 h 2352335"/>
              <a:gd name="connsiteX169" fmla="*/ 920992 w 1320743"/>
              <a:gd name="connsiteY169" fmla="*/ 362230 h 2352335"/>
              <a:gd name="connsiteX170" fmla="*/ 916753 w 1320743"/>
              <a:gd name="connsiteY170" fmla="*/ 382913 h 2352335"/>
              <a:gd name="connsiteX171" fmla="*/ 929021 w 1320743"/>
              <a:gd name="connsiteY171" fmla="*/ 415061 h 2352335"/>
              <a:gd name="connsiteX172" fmla="*/ 913125 w 1320743"/>
              <a:gd name="connsiteY172" fmla="*/ 492621 h 2352335"/>
              <a:gd name="connsiteX173" fmla="*/ 890194 w 1320743"/>
              <a:gd name="connsiteY173" fmla="*/ 525637 h 2352335"/>
              <a:gd name="connsiteX174" fmla="*/ 903394 w 1320743"/>
              <a:gd name="connsiteY174" fmla="*/ 579527 h 2352335"/>
              <a:gd name="connsiteX175" fmla="*/ 916723 w 1320743"/>
              <a:gd name="connsiteY175" fmla="*/ 606505 h 2352335"/>
              <a:gd name="connsiteX176" fmla="*/ 957221 w 1320743"/>
              <a:gd name="connsiteY176" fmla="*/ 579784 h 2352335"/>
              <a:gd name="connsiteX177" fmla="*/ 994668 w 1320743"/>
              <a:gd name="connsiteY177" fmla="*/ 541661 h 2352335"/>
              <a:gd name="connsiteX178" fmla="*/ 1050742 w 1320743"/>
              <a:gd name="connsiteY178" fmla="*/ 504663 h 2352335"/>
              <a:gd name="connsiteX179" fmla="*/ 1069434 w 1320743"/>
              <a:gd name="connsiteY179" fmla="*/ 492331 h 2352335"/>
              <a:gd name="connsiteX180" fmla="*/ 1120210 w 1320743"/>
              <a:gd name="connsiteY180" fmla="*/ 481185 h 2352335"/>
              <a:gd name="connsiteX181" fmla="*/ 1151234 w 1320743"/>
              <a:gd name="connsiteY181" fmla="*/ 487544 h 2352335"/>
              <a:gd name="connsiteX182" fmla="*/ 1175032 w 1320743"/>
              <a:gd name="connsiteY182" fmla="*/ 489728 h 2352335"/>
              <a:gd name="connsiteX183" fmla="*/ 1253652 w 1320743"/>
              <a:gd name="connsiteY183" fmla="*/ 500454 h 235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320743" h="2352335">
                <a:moveTo>
                  <a:pt x="1320743" y="541145"/>
                </a:moveTo>
                <a:lnTo>
                  <a:pt x="1280245" y="567866"/>
                </a:lnTo>
                <a:lnTo>
                  <a:pt x="1234704" y="566613"/>
                </a:lnTo>
                <a:lnTo>
                  <a:pt x="1157144" y="550717"/>
                </a:lnTo>
                <a:lnTo>
                  <a:pt x="1132093" y="594074"/>
                </a:lnTo>
                <a:lnTo>
                  <a:pt x="1063558" y="639294"/>
                </a:lnTo>
                <a:lnTo>
                  <a:pt x="1019881" y="681527"/>
                </a:lnTo>
                <a:lnTo>
                  <a:pt x="976075" y="750673"/>
                </a:lnTo>
                <a:lnTo>
                  <a:pt x="928286" y="786676"/>
                </a:lnTo>
                <a:lnTo>
                  <a:pt x="938564" y="802252"/>
                </a:lnTo>
                <a:lnTo>
                  <a:pt x="914317" y="894266"/>
                </a:lnTo>
                <a:lnTo>
                  <a:pt x="908633" y="1000858"/>
                </a:lnTo>
                <a:lnTo>
                  <a:pt x="959473" y="976257"/>
                </a:lnTo>
                <a:lnTo>
                  <a:pt x="973925" y="984607"/>
                </a:lnTo>
                <a:lnTo>
                  <a:pt x="997724" y="986791"/>
                </a:lnTo>
                <a:lnTo>
                  <a:pt x="1020526" y="980688"/>
                </a:lnTo>
                <a:lnTo>
                  <a:pt x="1057781" y="982936"/>
                </a:lnTo>
                <a:lnTo>
                  <a:pt x="1096095" y="980013"/>
                </a:lnTo>
                <a:lnTo>
                  <a:pt x="1117838" y="979082"/>
                </a:lnTo>
                <a:lnTo>
                  <a:pt x="1133350" y="982261"/>
                </a:lnTo>
                <a:lnTo>
                  <a:pt x="1156088" y="989616"/>
                </a:lnTo>
                <a:lnTo>
                  <a:pt x="1168357" y="1021763"/>
                </a:lnTo>
                <a:lnTo>
                  <a:pt x="1149665" y="1034097"/>
                </a:lnTo>
                <a:lnTo>
                  <a:pt x="1102005" y="1043186"/>
                </a:lnTo>
                <a:lnTo>
                  <a:pt x="1031606" y="1044921"/>
                </a:lnTo>
                <a:lnTo>
                  <a:pt x="967439" y="1042545"/>
                </a:lnTo>
                <a:lnTo>
                  <a:pt x="864636" y="1110375"/>
                </a:lnTo>
                <a:lnTo>
                  <a:pt x="900639" y="1158164"/>
                </a:lnTo>
                <a:lnTo>
                  <a:pt x="913710" y="1238967"/>
                </a:lnTo>
                <a:lnTo>
                  <a:pt x="917565" y="1299024"/>
                </a:lnTo>
                <a:lnTo>
                  <a:pt x="947081" y="1404750"/>
                </a:lnTo>
                <a:lnTo>
                  <a:pt x="934107" y="1520625"/>
                </a:lnTo>
                <a:lnTo>
                  <a:pt x="926432" y="1610647"/>
                </a:lnTo>
                <a:lnTo>
                  <a:pt x="936261" y="1720420"/>
                </a:lnTo>
                <a:lnTo>
                  <a:pt x="924539" y="1790753"/>
                </a:lnTo>
                <a:lnTo>
                  <a:pt x="943970" y="1840533"/>
                </a:lnTo>
                <a:lnTo>
                  <a:pt x="951999" y="1893365"/>
                </a:lnTo>
                <a:lnTo>
                  <a:pt x="1011608" y="1983707"/>
                </a:lnTo>
                <a:lnTo>
                  <a:pt x="1016586" y="2025136"/>
                </a:lnTo>
                <a:lnTo>
                  <a:pt x="1017517" y="2046879"/>
                </a:lnTo>
                <a:lnTo>
                  <a:pt x="1019381" y="2090364"/>
                </a:lnTo>
                <a:lnTo>
                  <a:pt x="1027538" y="2116282"/>
                </a:lnTo>
                <a:lnTo>
                  <a:pt x="1026222" y="2175279"/>
                </a:lnTo>
                <a:lnTo>
                  <a:pt x="1039358" y="2242627"/>
                </a:lnTo>
                <a:lnTo>
                  <a:pt x="1053426" y="2331716"/>
                </a:lnTo>
                <a:lnTo>
                  <a:pt x="1035730" y="2352335"/>
                </a:lnTo>
                <a:lnTo>
                  <a:pt x="1015175" y="2321182"/>
                </a:lnTo>
                <a:lnTo>
                  <a:pt x="1003967" y="2283864"/>
                </a:lnTo>
                <a:lnTo>
                  <a:pt x="987716" y="2218572"/>
                </a:lnTo>
                <a:lnTo>
                  <a:pt x="942496" y="2150036"/>
                </a:lnTo>
                <a:lnTo>
                  <a:pt x="962503" y="2078706"/>
                </a:lnTo>
                <a:lnTo>
                  <a:pt x="975157" y="2030114"/>
                </a:lnTo>
                <a:lnTo>
                  <a:pt x="938094" y="1987497"/>
                </a:lnTo>
                <a:lnTo>
                  <a:pt x="889566" y="1961387"/>
                </a:lnTo>
                <a:lnTo>
                  <a:pt x="890306" y="2023500"/>
                </a:lnTo>
                <a:lnTo>
                  <a:pt x="898270" y="2089787"/>
                </a:lnTo>
                <a:lnTo>
                  <a:pt x="889729" y="2144609"/>
                </a:lnTo>
                <a:lnTo>
                  <a:pt x="849038" y="2211700"/>
                </a:lnTo>
                <a:lnTo>
                  <a:pt x="832146" y="2280975"/>
                </a:lnTo>
                <a:lnTo>
                  <a:pt x="783234" y="2335605"/>
                </a:lnTo>
                <a:lnTo>
                  <a:pt x="747038" y="2328187"/>
                </a:lnTo>
                <a:lnTo>
                  <a:pt x="685922" y="2337211"/>
                </a:lnTo>
                <a:lnTo>
                  <a:pt x="574158" y="2330468"/>
                </a:lnTo>
                <a:lnTo>
                  <a:pt x="486192" y="2325909"/>
                </a:lnTo>
                <a:lnTo>
                  <a:pt x="415921" y="2300731"/>
                </a:lnTo>
                <a:lnTo>
                  <a:pt x="391320" y="2249891"/>
                </a:lnTo>
                <a:lnTo>
                  <a:pt x="388525" y="2184663"/>
                </a:lnTo>
                <a:lnTo>
                  <a:pt x="338648" y="2007415"/>
                </a:lnTo>
                <a:lnTo>
                  <a:pt x="347318" y="1925680"/>
                </a:lnTo>
                <a:lnTo>
                  <a:pt x="311990" y="1953460"/>
                </a:lnTo>
                <a:lnTo>
                  <a:pt x="283953" y="1971959"/>
                </a:lnTo>
                <a:lnTo>
                  <a:pt x="271107" y="2060921"/>
                </a:lnTo>
                <a:lnTo>
                  <a:pt x="265296" y="2194427"/>
                </a:lnTo>
                <a:lnTo>
                  <a:pt x="252385" y="2296846"/>
                </a:lnTo>
                <a:lnTo>
                  <a:pt x="185039" y="2309983"/>
                </a:lnTo>
                <a:lnTo>
                  <a:pt x="181312" y="2223012"/>
                </a:lnTo>
                <a:lnTo>
                  <a:pt x="208418" y="2182770"/>
                </a:lnTo>
                <a:lnTo>
                  <a:pt x="218952" y="2144520"/>
                </a:lnTo>
                <a:lnTo>
                  <a:pt x="226755" y="2027585"/>
                </a:lnTo>
                <a:lnTo>
                  <a:pt x="237545" y="1935508"/>
                </a:lnTo>
                <a:lnTo>
                  <a:pt x="285718" y="1818765"/>
                </a:lnTo>
                <a:lnTo>
                  <a:pt x="311764" y="1783695"/>
                </a:lnTo>
                <a:lnTo>
                  <a:pt x="304601" y="1766063"/>
                </a:lnTo>
                <a:lnTo>
                  <a:pt x="325605" y="1703019"/>
                </a:lnTo>
                <a:lnTo>
                  <a:pt x="336202" y="1651312"/>
                </a:lnTo>
                <a:lnTo>
                  <a:pt x="313913" y="1549761"/>
                </a:lnTo>
                <a:lnTo>
                  <a:pt x="330002" y="1431830"/>
                </a:lnTo>
                <a:lnTo>
                  <a:pt x="339668" y="1358380"/>
                </a:lnTo>
                <a:lnTo>
                  <a:pt x="329584" y="1302434"/>
                </a:lnTo>
                <a:lnTo>
                  <a:pt x="354826" y="1218707"/>
                </a:lnTo>
                <a:lnTo>
                  <a:pt x="358326" y="1135912"/>
                </a:lnTo>
                <a:lnTo>
                  <a:pt x="395709" y="1111247"/>
                </a:lnTo>
                <a:lnTo>
                  <a:pt x="378205" y="1091495"/>
                </a:lnTo>
                <a:lnTo>
                  <a:pt x="349300" y="1074795"/>
                </a:lnTo>
                <a:lnTo>
                  <a:pt x="289628" y="997910"/>
                </a:lnTo>
                <a:lnTo>
                  <a:pt x="249194" y="1011174"/>
                </a:lnTo>
                <a:lnTo>
                  <a:pt x="199414" y="1030605"/>
                </a:lnTo>
                <a:lnTo>
                  <a:pt x="148639" y="1041750"/>
                </a:lnTo>
                <a:lnTo>
                  <a:pt x="105089" y="1057069"/>
                </a:lnTo>
                <a:lnTo>
                  <a:pt x="71014" y="1039310"/>
                </a:lnTo>
                <a:lnTo>
                  <a:pt x="91825" y="1016636"/>
                </a:lnTo>
                <a:lnTo>
                  <a:pt x="141604" y="997205"/>
                </a:lnTo>
                <a:lnTo>
                  <a:pt x="171570" y="1008734"/>
                </a:lnTo>
                <a:lnTo>
                  <a:pt x="236925" y="979026"/>
                </a:lnTo>
                <a:lnTo>
                  <a:pt x="288761" y="962711"/>
                </a:lnTo>
                <a:lnTo>
                  <a:pt x="320844" y="963899"/>
                </a:lnTo>
                <a:lnTo>
                  <a:pt x="363142" y="994119"/>
                </a:lnTo>
                <a:lnTo>
                  <a:pt x="372551" y="974496"/>
                </a:lnTo>
                <a:lnTo>
                  <a:pt x="365582" y="916495"/>
                </a:lnTo>
                <a:lnTo>
                  <a:pt x="359671" y="853322"/>
                </a:lnTo>
                <a:lnTo>
                  <a:pt x="364103" y="792270"/>
                </a:lnTo>
                <a:lnTo>
                  <a:pt x="354886" y="771523"/>
                </a:lnTo>
                <a:lnTo>
                  <a:pt x="289978" y="707034"/>
                </a:lnTo>
                <a:lnTo>
                  <a:pt x="237532" y="634324"/>
                </a:lnTo>
                <a:lnTo>
                  <a:pt x="166202" y="614316"/>
                </a:lnTo>
                <a:lnTo>
                  <a:pt x="110512" y="570575"/>
                </a:lnTo>
                <a:lnTo>
                  <a:pt x="76629" y="512445"/>
                </a:lnTo>
                <a:lnTo>
                  <a:pt x="13329" y="545268"/>
                </a:lnTo>
                <a:lnTo>
                  <a:pt x="0" y="518291"/>
                </a:lnTo>
                <a:lnTo>
                  <a:pt x="6295" y="500723"/>
                </a:lnTo>
                <a:lnTo>
                  <a:pt x="52959" y="483348"/>
                </a:lnTo>
                <a:lnTo>
                  <a:pt x="80996" y="464849"/>
                </a:lnTo>
                <a:lnTo>
                  <a:pt x="120371" y="456755"/>
                </a:lnTo>
                <a:lnTo>
                  <a:pt x="166907" y="466293"/>
                </a:lnTo>
                <a:lnTo>
                  <a:pt x="203038" y="487169"/>
                </a:lnTo>
                <a:lnTo>
                  <a:pt x="264027" y="505056"/>
                </a:lnTo>
                <a:lnTo>
                  <a:pt x="279474" y="521692"/>
                </a:lnTo>
                <a:lnTo>
                  <a:pt x="309375" y="546679"/>
                </a:lnTo>
                <a:lnTo>
                  <a:pt x="356650" y="618329"/>
                </a:lnTo>
                <a:lnTo>
                  <a:pt x="367185" y="580079"/>
                </a:lnTo>
                <a:lnTo>
                  <a:pt x="365321" y="536593"/>
                </a:lnTo>
                <a:lnTo>
                  <a:pt x="372803" y="486942"/>
                </a:lnTo>
                <a:lnTo>
                  <a:pt x="375983" y="471430"/>
                </a:lnTo>
                <a:lnTo>
                  <a:pt x="366830" y="437226"/>
                </a:lnTo>
                <a:lnTo>
                  <a:pt x="345279" y="397788"/>
                </a:lnTo>
                <a:lnTo>
                  <a:pt x="332015" y="357354"/>
                </a:lnTo>
                <a:lnTo>
                  <a:pt x="357000" y="327453"/>
                </a:lnTo>
                <a:lnTo>
                  <a:pt x="384170" y="273755"/>
                </a:lnTo>
                <a:lnTo>
                  <a:pt x="414327" y="244915"/>
                </a:lnTo>
                <a:lnTo>
                  <a:pt x="452705" y="228535"/>
                </a:lnTo>
                <a:lnTo>
                  <a:pt x="470465" y="194460"/>
                </a:lnTo>
                <a:lnTo>
                  <a:pt x="509840" y="186366"/>
                </a:lnTo>
                <a:lnTo>
                  <a:pt x="459385" y="130227"/>
                </a:lnTo>
                <a:lnTo>
                  <a:pt x="400388" y="128911"/>
                </a:lnTo>
                <a:lnTo>
                  <a:pt x="346690" y="101742"/>
                </a:lnTo>
                <a:lnTo>
                  <a:pt x="321028" y="56073"/>
                </a:lnTo>
                <a:lnTo>
                  <a:pt x="353240" y="30347"/>
                </a:lnTo>
                <a:lnTo>
                  <a:pt x="393610" y="30539"/>
                </a:lnTo>
                <a:lnTo>
                  <a:pt x="423446" y="68983"/>
                </a:lnTo>
                <a:lnTo>
                  <a:pt x="438830" y="99075"/>
                </a:lnTo>
                <a:lnTo>
                  <a:pt x="457522" y="86742"/>
                </a:lnTo>
                <a:lnTo>
                  <a:pt x="500815" y="125249"/>
                </a:lnTo>
                <a:lnTo>
                  <a:pt x="561611" y="183507"/>
                </a:lnTo>
                <a:lnTo>
                  <a:pt x="638304" y="164205"/>
                </a:lnTo>
                <a:cubicBezTo>
                  <a:pt x="637655" y="164633"/>
                  <a:pt x="695450" y="192081"/>
                  <a:pt x="705524" y="177983"/>
                </a:cubicBezTo>
                <a:cubicBezTo>
                  <a:pt x="706394" y="176477"/>
                  <a:pt x="758011" y="97144"/>
                  <a:pt x="769080" y="91331"/>
                </a:cubicBezTo>
                <a:cubicBezTo>
                  <a:pt x="768445" y="88955"/>
                  <a:pt x="823843" y="76064"/>
                  <a:pt x="831321" y="63678"/>
                </a:cubicBezTo>
                <a:cubicBezTo>
                  <a:pt x="833917" y="61965"/>
                  <a:pt x="869747" y="1063"/>
                  <a:pt x="879237" y="763"/>
                </a:cubicBezTo>
                <a:cubicBezTo>
                  <a:pt x="876875" y="-1405"/>
                  <a:pt x="922712" y="1144"/>
                  <a:pt x="923719" y="7187"/>
                </a:cubicBezTo>
                <a:cubicBezTo>
                  <a:pt x="921771" y="8471"/>
                  <a:pt x="949412" y="46127"/>
                  <a:pt x="941094" y="53851"/>
                </a:cubicBezTo>
                <a:cubicBezTo>
                  <a:pt x="939588" y="52982"/>
                  <a:pt x="922118" y="89474"/>
                  <a:pt x="900531" y="94028"/>
                </a:cubicBezTo>
                <a:cubicBezTo>
                  <a:pt x="899881" y="94457"/>
                  <a:pt x="786043" y="115911"/>
                  <a:pt x="778233" y="125535"/>
                </a:cubicBezTo>
                <a:cubicBezTo>
                  <a:pt x="776715" y="127469"/>
                  <a:pt x="721411" y="174952"/>
                  <a:pt x="734493" y="181225"/>
                </a:cubicBezTo>
                <a:cubicBezTo>
                  <a:pt x="735142" y="180798"/>
                  <a:pt x="818749" y="203883"/>
                  <a:pt x="820275" y="209583"/>
                </a:cubicBezTo>
                <a:lnTo>
                  <a:pt x="826313" y="245842"/>
                </a:lnTo>
                <a:lnTo>
                  <a:pt x="845999" y="241795"/>
                </a:lnTo>
                <a:lnTo>
                  <a:pt x="876960" y="261611"/>
                </a:lnTo>
                <a:lnTo>
                  <a:pt x="903681" y="302109"/>
                </a:lnTo>
                <a:lnTo>
                  <a:pt x="911839" y="328025"/>
                </a:lnTo>
                <a:lnTo>
                  <a:pt x="920992" y="362230"/>
                </a:lnTo>
                <a:lnTo>
                  <a:pt x="916753" y="382913"/>
                </a:lnTo>
                <a:lnTo>
                  <a:pt x="929021" y="415061"/>
                </a:lnTo>
                <a:lnTo>
                  <a:pt x="913125" y="492621"/>
                </a:lnTo>
                <a:lnTo>
                  <a:pt x="890194" y="525637"/>
                </a:lnTo>
                <a:lnTo>
                  <a:pt x="903394" y="579527"/>
                </a:lnTo>
                <a:lnTo>
                  <a:pt x="916723" y="606505"/>
                </a:lnTo>
                <a:lnTo>
                  <a:pt x="957221" y="579784"/>
                </a:lnTo>
                <a:lnTo>
                  <a:pt x="994668" y="541661"/>
                </a:lnTo>
                <a:lnTo>
                  <a:pt x="1050742" y="504663"/>
                </a:lnTo>
                <a:lnTo>
                  <a:pt x="1069434" y="492331"/>
                </a:lnTo>
                <a:lnTo>
                  <a:pt x="1120210" y="481185"/>
                </a:lnTo>
                <a:lnTo>
                  <a:pt x="1151234" y="487544"/>
                </a:lnTo>
                <a:lnTo>
                  <a:pt x="1175032" y="489728"/>
                </a:lnTo>
                <a:lnTo>
                  <a:pt x="1253652" y="500454"/>
                </a:lnTo>
                <a:close/>
              </a:path>
            </a:pathLst>
          </a:custGeom>
        </p:spPr>
      </p:pic>
      <p:pic>
        <p:nvPicPr>
          <p:cNvPr id="14" name="図 13">
            <a:extLst>
              <a:ext uri="{FF2B5EF4-FFF2-40B4-BE49-F238E27FC236}">
                <a16:creationId xmlns:a16="http://schemas.microsoft.com/office/drawing/2014/main" id="{4E3D25D3-E08B-D604-7DEC-389904AE26D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2010466">
            <a:off x="2082551" y="5074584"/>
            <a:ext cx="603436" cy="1074761"/>
          </a:xfrm>
          <a:custGeom>
            <a:avLst/>
            <a:gdLst>
              <a:gd name="connsiteX0" fmla="*/ 1320743 w 1320743"/>
              <a:gd name="connsiteY0" fmla="*/ 541145 h 2352335"/>
              <a:gd name="connsiteX1" fmla="*/ 1280245 w 1320743"/>
              <a:gd name="connsiteY1" fmla="*/ 567866 h 2352335"/>
              <a:gd name="connsiteX2" fmla="*/ 1234704 w 1320743"/>
              <a:gd name="connsiteY2" fmla="*/ 566613 h 2352335"/>
              <a:gd name="connsiteX3" fmla="*/ 1157144 w 1320743"/>
              <a:gd name="connsiteY3" fmla="*/ 550717 h 2352335"/>
              <a:gd name="connsiteX4" fmla="*/ 1132093 w 1320743"/>
              <a:gd name="connsiteY4" fmla="*/ 594074 h 2352335"/>
              <a:gd name="connsiteX5" fmla="*/ 1063558 w 1320743"/>
              <a:gd name="connsiteY5" fmla="*/ 639294 h 2352335"/>
              <a:gd name="connsiteX6" fmla="*/ 1019881 w 1320743"/>
              <a:gd name="connsiteY6" fmla="*/ 681527 h 2352335"/>
              <a:gd name="connsiteX7" fmla="*/ 976075 w 1320743"/>
              <a:gd name="connsiteY7" fmla="*/ 750673 h 2352335"/>
              <a:gd name="connsiteX8" fmla="*/ 928286 w 1320743"/>
              <a:gd name="connsiteY8" fmla="*/ 786676 h 2352335"/>
              <a:gd name="connsiteX9" fmla="*/ 938564 w 1320743"/>
              <a:gd name="connsiteY9" fmla="*/ 802252 h 2352335"/>
              <a:gd name="connsiteX10" fmla="*/ 914317 w 1320743"/>
              <a:gd name="connsiteY10" fmla="*/ 894266 h 2352335"/>
              <a:gd name="connsiteX11" fmla="*/ 908633 w 1320743"/>
              <a:gd name="connsiteY11" fmla="*/ 1000858 h 2352335"/>
              <a:gd name="connsiteX12" fmla="*/ 959473 w 1320743"/>
              <a:gd name="connsiteY12" fmla="*/ 976257 h 2352335"/>
              <a:gd name="connsiteX13" fmla="*/ 973925 w 1320743"/>
              <a:gd name="connsiteY13" fmla="*/ 984607 h 2352335"/>
              <a:gd name="connsiteX14" fmla="*/ 997724 w 1320743"/>
              <a:gd name="connsiteY14" fmla="*/ 986791 h 2352335"/>
              <a:gd name="connsiteX15" fmla="*/ 1020526 w 1320743"/>
              <a:gd name="connsiteY15" fmla="*/ 980688 h 2352335"/>
              <a:gd name="connsiteX16" fmla="*/ 1057781 w 1320743"/>
              <a:gd name="connsiteY16" fmla="*/ 982936 h 2352335"/>
              <a:gd name="connsiteX17" fmla="*/ 1096095 w 1320743"/>
              <a:gd name="connsiteY17" fmla="*/ 980013 h 2352335"/>
              <a:gd name="connsiteX18" fmla="*/ 1117838 w 1320743"/>
              <a:gd name="connsiteY18" fmla="*/ 979082 h 2352335"/>
              <a:gd name="connsiteX19" fmla="*/ 1133350 w 1320743"/>
              <a:gd name="connsiteY19" fmla="*/ 982261 h 2352335"/>
              <a:gd name="connsiteX20" fmla="*/ 1156088 w 1320743"/>
              <a:gd name="connsiteY20" fmla="*/ 989616 h 2352335"/>
              <a:gd name="connsiteX21" fmla="*/ 1168357 w 1320743"/>
              <a:gd name="connsiteY21" fmla="*/ 1021763 h 2352335"/>
              <a:gd name="connsiteX22" fmla="*/ 1149665 w 1320743"/>
              <a:gd name="connsiteY22" fmla="*/ 1034097 h 2352335"/>
              <a:gd name="connsiteX23" fmla="*/ 1102005 w 1320743"/>
              <a:gd name="connsiteY23" fmla="*/ 1043186 h 2352335"/>
              <a:gd name="connsiteX24" fmla="*/ 1031606 w 1320743"/>
              <a:gd name="connsiteY24" fmla="*/ 1044921 h 2352335"/>
              <a:gd name="connsiteX25" fmla="*/ 967439 w 1320743"/>
              <a:gd name="connsiteY25" fmla="*/ 1042545 h 2352335"/>
              <a:gd name="connsiteX26" fmla="*/ 864636 w 1320743"/>
              <a:gd name="connsiteY26" fmla="*/ 1110375 h 2352335"/>
              <a:gd name="connsiteX27" fmla="*/ 900639 w 1320743"/>
              <a:gd name="connsiteY27" fmla="*/ 1158164 h 2352335"/>
              <a:gd name="connsiteX28" fmla="*/ 913710 w 1320743"/>
              <a:gd name="connsiteY28" fmla="*/ 1238967 h 2352335"/>
              <a:gd name="connsiteX29" fmla="*/ 917565 w 1320743"/>
              <a:gd name="connsiteY29" fmla="*/ 1299024 h 2352335"/>
              <a:gd name="connsiteX30" fmla="*/ 947081 w 1320743"/>
              <a:gd name="connsiteY30" fmla="*/ 1404750 h 2352335"/>
              <a:gd name="connsiteX31" fmla="*/ 934107 w 1320743"/>
              <a:gd name="connsiteY31" fmla="*/ 1520625 h 2352335"/>
              <a:gd name="connsiteX32" fmla="*/ 926432 w 1320743"/>
              <a:gd name="connsiteY32" fmla="*/ 1610647 h 2352335"/>
              <a:gd name="connsiteX33" fmla="*/ 936261 w 1320743"/>
              <a:gd name="connsiteY33" fmla="*/ 1720420 h 2352335"/>
              <a:gd name="connsiteX34" fmla="*/ 924539 w 1320743"/>
              <a:gd name="connsiteY34" fmla="*/ 1790753 h 2352335"/>
              <a:gd name="connsiteX35" fmla="*/ 943970 w 1320743"/>
              <a:gd name="connsiteY35" fmla="*/ 1840533 h 2352335"/>
              <a:gd name="connsiteX36" fmla="*/ 951999 w 1320743"/>
              <a:gd name="connsiteY36" fmla="*/ 1893365 h 2352335"/>
              <a:gd name="connsiteX37" fmla="*/ 1011608 w 1320743"/>
              <a:gd name="connsiteY37" fmla="*/ 1983707 h 2352335"/>
              <a:gd name="connsiteX38" fmla="*/ 1016586 w 1320743"/>
              <a:gd name="connsiteY38" fmla="*/ 2025136 h 2352335"/>
              <a:gd name="connsiteX39" fmla="*/ 1017517 w 1320743"/>
              <a:gd name="connsiteY39" fmla="*/ 2046879 h 2352335"/>
              <a:gd name="connsiteX40" fmla="*/ 1019381 w 1320743"/>
              <a:gd name="connsiteY40" fmla="*/ 2090364 h 2352335"/>
              <a:gd name="connsiteX41" fmla="*/ 1027538 w 1320743"/>
              <a:gd name="connsiteY41" fmla="*/ 2116282 h 2352335"/>
              <a:gd name="connsiteX42" fmla="*/ 1026222 w 1320743"/>
              <a:gd name="connsiteY42" fmla="*/ 2175279 h 2352335"/>
              <a:gd name="connsiteX43" fmla="*/ 1039358 w 1320743"/>
              <a:gd name="connsiteY43" fmla="*/ 2242627 h 2352335"/>
              <a:gd name="connsiteX44" fmla="*/ 1053426 w 1320743"/>
              <a:gd name="connsiteY44" fmla="*/ 2331716 h 2352335"/>
              <a:gd name="connsiteX45" fmla="*/ 1035730 w 1320743"/>
              <a:gd name="connsiteY45" fmla="*/ 2352335 h 2352335"/>
              <a:gd name="connsiteX46" fmla="*/ 1015175 w 1320743"/>
              <a:gd name="connsiteY46" fmla="*/ 2321182 h 2352335"/>
              <a:gd name="connsiteX47" fmla="*/ 1003967 w 1320743"/>
              <a:gd name="connsiteY47" fmla="*/ 2283864 h 2352335"/>
              <a:gd name="connsiteX48" fmla="*/ 987716 w 1320743"/>
              <a:gd name="connsiteY48" fmla="*/ 2218572 h 2352335"/>
              <a:gd name="connsiteX49" fmla="*/ 942496 w 1320743"/>
              <a:gd name="connsiteY49" fmla="*/ 2150036 h 2352335"/>
              <a:gd name="connsiteX50" fmla="*/ 962503 w 1320743"/>
              <a:gd name="connsiteY50" fmla="*/ 2078706 h 2352335"/>
              <a:gd name="connsiteX51" fmla="*/ 975157 w 1320743"/>
              <a:gd name="connsiteY51" fmla="*/ 2030114 h 2352335"/>
              <a:gd name="connsiteX52" fmla="*/ 938094 w 1320743"/>
              <a:gd name="connsiteY52" fmla="*/ 1987497 h 2352335"/>
              <a:gd name="connsiteX53" fmla="*/ 889566 w 1320743"/>
              <a:gd name="connsiteY53" fmla="*/ 1961387 h 2352335"/>
              <a:gd name="connsiteX54" fmla="*/ 890306 w 1320743"/>
              <a:gd name="connsiteY54" fmla="*/ 2023500 h 2352335"/>
              <a:gd name="connsiteX55" fmla="*/ 898270 w 1320743"/>
              <a:gd name="connsiteY55" fmla="*/ 2089787 h 2352335"/>
              <a:gd name="connsiteX56" fmla="*/ 889729 w 1320743"/>
              <a:gd name="connsiteY56" fmla="*/ 2144609 h 2352335"/>
              <a:gd name="connsiteX57" fmla="*/ 849038 w 1320743"/>
              <a:gd name="connsiteY57" fmla="*/ 2211700 h 2352335"/>
              <a:gd name="connsiteX58" fmla="*/ 832146 w 1320743"/>
              <a:gd name="connsiteY58" fmla="*/ 2280975 h 2352335"/>
              <a:gd name="connsiteX59" fmla="*/ 783234 w 1320743"/>
              <a:gd name="connsiteY59" fmla="*/ 2335605 h 2352335"/>
              <a:gd name="connsiteX60" fmla="*/ 747038 w 1320743"/>
              <a:gd name="connsiteY60" fmla="*/ 2328187 h 2352335"/>
              <a:gd name="connsiteX61" fmla="*/ 685922 w 1320743"/>
              <a:gd name="connsiteY61" fmla="*/ 2337211 h 2352335"/>
              <a:gd name="connsiteX62" fmla="*/ 574158 w 1320743"/>
              <a:gd name="connsiteY62" fmla="*/ 2330468 h 2352335"/>
              <a:gd name="connsiteX63" fmla="*/ 486192 w 1320743"/>
              <a:gd name="connsiteY63" fmla="*/ 2325909 h 2352335"/>
              <a:gd name="connsiteX64" fmla="*/ 415921 w 1320743"/>
              <a:gd name="connsiteY64" fmla="*/ 2300731 h 2352335"/>
              <a:gd name="connsiteX65" fmla="*/ 391320 w 1320743"/>
              <a:gd name="connsiteY65" fmla="*/ 2249891 h 2352335"/>
              <a:gd name="connsiteX66" fmla="*/ 388525 w 1320743"/>
              <a:gd name="connsiteY66" fmla="*/ 2184663 h 2352335"/>
              <a:gd name="connsiteX67" fmla="*/ 338648 w 1320743"/>
              <a:gd name="connsiteY67" fmla="*/ 2007415 h 2352335"/>
              <a:gd name="connsiteX68" fmla="*/ 347318 w 1320743"/>
              <a:gd name="connsiteY68" fmla="*/ 1925680 h 2352335"/>
              <a:gd name="connsiteX69" fmla="*/ 311990 w 1320743"/>
              <a:gd name="connsiteY69" fmla="*/ 1953460 h 2352335"/>
              <a:gd name="connsiteX70" fmla="*/ 283953 w 1320743"/>
              <a:gd name="connsiteY70" fmla="*/ 1971959 h 2352335"/>
              <a:gd name="connsiteX71" fmla="*/ 271107 w 1320743"/>
              <a:gd name="connsiteY71" fmla="*/ 2060921 h 2352335"/>
              <a:gd name="connsiteX72" fmla="*/ 265296 w 1320743"/>
              <a:gd name="connsiteY72" fmla="*/ 2194427 h 2352335"/>
              <a:gd name="connsiteX73" fmla="*/ 252385 w 1320743"/>
              <a:gd name="connsiteY73" fmla="*/ 2296846 h 2352335"/>
              <a:gd name="connsiteX74" fmla="*/ 185039 w 1320743"/>
              <a:gd name="connsiteY74" fmla="*/ 2309983 h 2352335"/>
              <a:gd name="connsiteX75" fmla="*/ 181312 w 1320743"/>
              <a:gd name="connsiteY75" fmla="*/ 2223012 h 2352335"/>
              <a:gd name="connsiteX76" fmla="*/ 208418 w 1320743"/>
              <a:gd name="connsiteY76" fmla="*/ 2182770 h 2352335"/>
              <a:gd name="connsiteX77" fmla="*/ 218952 w 1320743"/>
              <a:gd name="connsiteY77" fmla="*/ 2144520 h 2352335"/>
              <a:gd name="connsiteX78" fmla="*/ 226755 w 1320743"/>
              <a:gd name="connsiteY78" fmla="*/ 2027585 h 2352335"/>
              <a:gd name="connsiteX79" fmla="*/ 237545 w 1320743"/>
              <a:gd name="connsiteY79" fmla="*/ 1935508 h 2352335"/>
              <a:gd name="connsiteX80" fmla="*/ 285718 w 1320743"/>
              <a:gd name="connsiteY80" fmla="*/ 1818765 h 2352335"/>
              <a:gd name="connsiteX81" fmla="*/ 311764 w 1320743"/>
              <a:gd name="connsiteY81" fmla="*/ 1783695 h 2352335"/>
              <a:gd name="connsiteX82" fmla="*/ 304601 w 1320743"/>
              <a:gd name="connsiteY82" fmla="*/ 1766063 h 2352335"/>
              <a:gd name="connsiteX83" fmla="*/ 325605 w 1320743"/>
              <a:gd name="connsiteY83" fmla="*/ 1703019 h 2352335"/>
              <a:gd name="connsiteX84" fmla="*/ 336202 w 1320743"/>
              <a:gd name="connsiteY84" fmla="*/ 1651312 h 2352335"/>
              <a:gd name="connsiteX85" fmla="*/ 313913 w 1320743"/>
              <a:gd name="connsiteY85" fmla="*/ 1549761 h 2352335"/>
              <a:gd name="connsiteX86" fmla="*/ 330002 w 1320743"/>
              <a:gd name="connsiteY86" fmla="*/ 1431830 h 2352335"/>
              <a:gd name="connsiteX87" fmla="*/ 339668 w 1320743"/>
              <a:gd name="connsiteY87" fmla="*/ 1358380 h 2352335"/>
              <a:gd name="connsiteX88" fmla="*/ 329584 w 1320743"/>
              <a:gd name="connsiteY88" fmla="*/ 1302434 h 2352335"/>
              <a:gd name="connsiteX89" fmla="*/ 354826 w 1320743"/>
              <a:gd name="connsiteY89" fmla="*/ 1218707 h 2352335"/>
              <a:gd name="connsiteX90" fmla="*/ 358326 w 1320743"/>
              <a:gd name="connsiteY90" fmla="*/ 1135912 h 2352335"/>
              <a:gd name="connsiteX91" fmla="*/ 395709 w 1320743"/>
              <a:gd name="connsiteY91" fmla="*/ 1111247 h 2352335"/>
              <a:gd name="connsiteX92" fmla="*/ 378205 w 1320743"/>
              <a:gd name="connsiteY92" fmla="*/ 1091495 h 2352335"/>
              <a:gd name="connsiteX93" fmla="*/ 349300 w 1320743"/>
              <a:gd name="connsiteY93" fmla="*/ 1074795 h 2352335"/>
              <a:gd name="connsiteX94" fmla="*/ 289628 w 1320743"/>
              <a:gd name="connsiteY94" fmla="*/ 997910 h 2352335"/>
              <a:gd name="connsiteX95" fmla="*/ 249194 w 1320743"/>
              <a:gd name="connsiteY95" fmla="*/ 1011174 h 2352335"/>
              <a:gd name="connsiteX96" fmla="*/ 199414 w 1320743"/>
              <a:gd name="connsiteY96" fmla="*/ 1030605 h 2352335"/>
              <a:gd name="connsiteX97" fmla="*/ 148639 w 1320743"/>
              <a:gd name="connsiteY97" fmla="*/ 1041750 h 2352335"/>
              <a:gd name="connsiteX98" fmla="*/ 105089 w 1320743"/>
              <a:gd name="connsiteY98" fmla="*/ 1057069 h 2352335"/>
              <a:gd name="connsiteX99" fmla="*/ 71014 w 1320743"/>
              <a:gd name="connsiteY99" fmla="*/ 1039310 h 2352335"/>
              <a:gd name="connsiteX100" fmla="*/ 91825 w 1320743"/>
              <a:gd name="connsiteY100" fmla="*/ 1016636 h 2352335"/>
              <a:gd name="connsiteX101" fmla="*/ 141604 w 1320743"/>
              <a:gd name="connsiteY101" fmla="*/ 997205 h 2352335"/>
              <a:gd name="connsiteX102" fmla="*/ 171570 w 1320743"/>
              <a:gd name="connsiteY102" fmla="*/ 1008734 h 2352335"/>
              <a:gd name="connsiteX103" fmla="*/ 236925 w 1320743"/>
              <a:gd name="connsiteY103" fmla="*/ 979026 h 2352335"/>
              <a:gd name="connsiteX104" fmla="*/ 288761 w 1320743"/>
              <a:gd name="connsiteY104" fmla="*/ 962711 h 2352335"/>
              <a:gd name="connsiteX105" fmla="*/ 320844 w 1320743"/>
              <a:gd name="connsiteY105" fmla="*/ 963899 h 2352335"/>
              <a:gd name="connsiteX106" fmla="*/ 363142 w 1320743"/>
              <a:gd name="connsiteY106" fmla="*/ 994119 h 2352335"/>
              <a:gd name="connsiteX107" fmla="*/ 372551 w 1320743"/>
              <a:gd name="connsiteY107" fmla="*/ 974496 h 2352335"/>
              <a:gd name="connsiteX108" fmla="*/ 365582 w 1320743"/>
              <a:gd name="connsiteY108" fmla="*/ 916495 h 2352335"/>
              <a:gd name="connsiteX109" fmla="*/ 359671 w 1320743"/>
              <a:gd name="connsiteY109" fmla="*/ 853322 h 2352335"/>
              <a:gd name="connsiteX110" fmla="*/ 364103 w 1320743"/>
              <a:gd name="connsiteY110" fmla="*/ 792270 h 2352335"/>
              <a:gd name="connsiteX111" fmla="*/ 354886 w 1320743"/>
              <a:gd name="connsiteY111" fmla="*/ 771523 h 2352335"/>
              <a:gd name="connsiteX112" fmla="*/ 289978 w 1320743"/>
              <a:gd name="connsiteY112" fmla="*/ 707034 h 2352335"/>
              <a:gd name="connsiteX113" fmla="*/ 237532 w 1320743"/>
              <a:gd name="connsiteY113" fmla="*/ 634324 h 2352335"/>
              <a:gd name="connsiteX114" fmla="*/ 166202 w 1320743"/>
              <a:gd name="connsiteY114" fmla="*/ 614316 h 2352335"/>
              <a:gd name="connsiteX115" fmla="*/ 110512 w 1320743"/>
              <a:gd name="connsiteY115" fmla="*/ 570575 h 2352335"/>
              <a:gd name="connsiteX116" fmla="*/ 76629 w 1320743"/>
              <a:gd name="connsiteY116" fmla="*/ 512445 h 2352335"/>
              <a:gd name="connsiteX117" fmla="*/ 13329 w 1320743"/>
              <a:gd name="connsiteY117" fmla="*/ 545268 h 2352335"/>
              <a:gd name="connsiteX118" fmla="*/ 0 w 1320743"/>
              <a:gd name="connsiteY118" fmla="*/ 518291 h 2352335"/>
              <a:gd name="connsiteX119" fmla="*/ 6295 w 1320743"/>
              <a:gd name="connsiteY119" fmla="*/ 500723 h 2352335"/>
              <a:gd name="connsiteX120" fmla="*/ 52959 w 1320743"/>
              <a:gd name="connsiteY120" fmla="*/ 483348 h 2352335"/>
              <a:gd name="connsiteX121" fmla="*/ 80996 w 1320743"/>
              <a:gd name="connsiteY121" fmla="*/ 464849 h 2352335"/>
              <a:gd name="connsiteX122" fmla="*/ 120371 w 1320743"/>
              <a:gd name="connsiteY122" fmla="*/ 456755 h 2352335"/>
              <a:gd name="connsiteX123" fmla="*/ 166907 w 1320743"/>
              <a:gd name="connsiteY123" fmla="*/ 466293 h 2352335"/>
              <a:gd name="connsiteX124" fmla="*/ 203038 w 1320743"/>
              <a:gd name="connsiteY124" fmla="*/ 487169 h 2352335"/>
              <a:gd name="connsiteX125" fmla="*/ 264027 w 1320743"/>
              <a:gd name="connsiteY125" fmla="*/ 505056 h 2352335"/>
              <a:gd name="connsiteX126" fmla="*/ 279474 w 1320743"/>
              <a:gd name="connsiteY126" fmla="*/ 521692 h 2352335"/>
              <a:gd name="connsiteX127" fmla="*/ 309375 w 1320743"/>
              <a:gd name="connsiteY127" fmla="*/ 546679 h 2352335"/>
              <a:gd name="connsiteX128" fmla="*/ 356650 w 1320743"/>
              <a:gd name="connsiteY128" fmla="*/ 618329 h 2352335"/>
              <a:gd name="connsiteX129" fmla="*/ 367185 w 1320743"/>
              <a:gd name="connsiteY129" fmla="*/ 580079 h 2352335"/>
              <a:gd name="connsiteX130" fmla="*/ 365321 w 1320743"/>
              <a:gd name="connsiteY130" fmla="*/ 536593 h 2352335"/>
              <a:gd name="connsiteX131" fmla="*/ 372803 w 1320743"/>
              <a:gd name="connsiteY131" fmla="*/ 486942 h 2352335"/>
              <a:gd name="connsiteX132" fmla="*/ 375983 w 1320743"/>
              <a:gd name="connsiteY132" fmla="*/ 471430 h 2352335"/>
              <a:gd name="connsiteX133" fmla="*/ 366830 w 1320743"/>
              <a:gd name="connsiteY133" fmla="*/ 437226 h 2352335"/>
              <a:gd name="connsiteX134" fmla="*/ 345279 w 1320743"/>
              <a:gd name="connsiteY134" fmla="*/ 397788 h 2352335"/>
              <a:gd name="connsiteX135" fmla="*/ 332015 w 1320743"/>
              <a:gd name="connsiteY135" fmla="*/ 357354 h 2352335"/>
              <a:gd name="connsiteX136" fmla="*/ 357000 w 1320743"/>
              <a:gd name="connsiteY136" fmla="*/ 327453 h 2352335"/>
              <a:gd name="connsiteX137" fmla="*/ 384170 w 1320743"/>
              <a:gd name="connsiteY137" fmla="*/ 273755 h 2352335"/>
              <a:gd name="connsiteX138" fmla="*/ 414327 w 1320743"/>
              <a:gd name="connsiteY138" fmla="*/ 244915 h 2352335"/>
              <a:gd name="connsiteX139" fmla="*/ 452705 w 1320743"/>
              <a:gd name="connsiteY139" fmla="*/ 228535 h 2352335"/>
              <a:gd name="connsiteX140" fmla="*/ 470465 w 1320743"/>
              <a:gd name="connsiteY140" fmla="*/ 194460 h 2352335"/>
              <a:gd name="connsiteX141" fmla="*/ 509840 w 1320743"/>
              <a:gd name="connsiteY141" fmla="*/ 186366 h 2352335"/>
              <a:gd name="connsiteX142" fmla="*/ 459385 w 1320743"/>
              <a:gd name="connsiteY142" fmla="*/ 130227 h 2352335"/>
              <a:gd name="connsiteX143" fmla="*/ 400388 w 1320743"/>
              <a:gd name="connsiteY143" fmla="*/ 128911 h 2352335"/>
              <a:gd name="connsiteX144" fmla="*/ 346690 w 1320743"/>
              <a:gd name="connsiteY144" fmla="*/ 101742 h 2352335"/>
              <a:gd name="connsiteX145" fmla="*/ 321028 w 1320743"/>
              <a:gd name="connsiteY145" fmla="*/ 56073 h 2352335"/>
              <a:gd name="connsiteX146" fmla="*/ 353240 w 1320743"/>
              <a:gd name="connsiteY146" fmla="*/ 30347 h 2352335"/>
              <a:gd name="connsiteX147" fmla="*/ 393610 w 1320743"/>
              <a:gd name="connsiteY147" fmla="*/ 30539 h 2352335"/>
              <a:gd name="connsiteX148" fmla="*/ 423446 w 1320743"/>
              <a:gd name="connsiteY148" fmla="*/ 68983 h 2352335"/>
              <a:gd name="connsiteX149" fmla="*/ 438830 w 1320743"/>
              <a:gd name="connsiteY149" fmla="*/ 99075 h 2352335"/>
              <a:gd name="connsiteX150" fmla="*/ 457522 w 1320743"/>
              <a:gd name="connsiteY150" fmla="*/ 86742 h 2352335"/>
              <a:gd name="connsiteX151" fmla="*/ 500815 w 1320743"/>
              <a:gd name="connsiteY151" fmla="*/ 125249 h 2352335"/>
              <a:gd name="connsiteX152" fmla="*/ 561611 w 1320743"/>
              <a:gd name="connsiteY152" fmla="*/ 183507 h 2352335"/>
              <a:gd name="connsiteX153" fmla="*/ 638304 w 1320743"/>
              <a:gd name="connsiteY153" fmla="*/ 164205 h 2352335"/>
              <a:gd name="connsiteX154" fmla="*/ 705524 w 1320743"/>
              <a:gd name="connsiteY154" fmla="*/ 177983 h 2352335"/>
              <a:gd name="connsiteX155" fmla="*/ 769080 w 1320743"/>
              <a:gd name="connsiteY155" fmla="*/ 91331 h 2352335"/>
              <a:gd name="connsiteX156" fmla="*/ 831321 w 1320743"/>
              <a:gd name="connsiteY156" fmla="*/ 63678 h 2352335"/>
              <a:gd name="connsiteX157" fmla="*/ 879237 w 1320743"/>
              <a:gd name="connsiteY157" fmla="*/ 763 h 2352335"/>
              <a:gd name="connsiteX158" fmla="*/ 923719 w 1320743"/>
              <a:gd name="connsiteY158" fmla="*/ 7187 h 2352335"/>
              <a:gd name="connsiteX159" fmla="*/ 941094 w 1320743"/>
              <a:gd name="connsiteY159" fmla="*/ 53851 h 2352335"/>
              <a:gd name="connsiteX160" fmla="*/ 900531 w 1320743"/>
              <a:gd name="connsiteY160" fmla="*/ 94028 h 2352335"/>
              <a:gd name="connsiteX161" fmla="*/ 778233 w 1320743"/>
              <a:gd name="connsiteY161" fmla="*/ 125535 h 2352335"/>
              <a:gd name="connsiteX162" fmla="*/ 734493 w 1320743"/>
              <a:gd name="connsiteY162" fmla="*/ 181225 h 2352335"/>
              <a:gd name="connsiteX163" fmla="*/ 820275 w 1320743"/>
              <a:gd name="connsiteY163" fmla="*/ 209583 h 2352335"/>
              <a:gd name="connsiteX164" fmla="*/ 826313 w 1320743"/>
              <a:gd name="connsiteY164" fmla="*/ 245842 h 2352335"/>
              <a:gd name="connsiteX165" fmla="*/ 845999 w 1320743"/>
              <a:gd name="connsiteY165" fmla="*/ 241795 h 2352335"/>
              <a:gd name="connsiteX166" fmla="*/ 876960 w 1320743"/>
              <a:gd name="connsiteY166" fmla="*/ 261611 h 2352335"/>
              <a:gd name="connsiteX167" fmla="*/ 903681 w 1320743"/>
              <a:gd name="connsiteY167" fmla="*/ 302109 h 2352335"/>
              <a:gd name="connsiteX168" fmla="*/ 911839 w 1320743"/>
              <a:gd name="connsiteY168" fmla="*/ 328025 h 2352335"/>
              <a:gd name="connsiteX169" fmla="*/ 920992 w 1320743"/>
              <a:gd name="connsiteY169" fmla="*/ 362230 h 2352335"/>
              <a:gd name="connsiteX170" fmla="*/ 916753 w 1320743"/>
              <a:gd name="connsiteY170" fmla="*/ 382913 h 2352335"/>
              <a:gd name="connsiteX171" fmla="*/ 929021 w 1320743"/>
              <a:gd name="connsiteY171" fmla="*/ 415061 h 2352335"/>
              <a:gd name="connsiteX172" fmla="*/ 913125 w 1320743"/>
              <a:gd name="connsiteY172" fmla="*/ 492621 h 2352335"/>
              <a:gd name="connsiteX173" fmla="*/ 890194 w 1320743"/>
              <a:gd name="connsiteY173" fmla="*/ 525637 h 2352335"/>
              <a:gd name="connsiteX174" fmla="*/ 903394 w 1320743"/>
              <a:gd name="connsiteY174" fmla="*/ 579527 h 2352335"/>
              <a:gd name="connsiteX175" fmla="*/ 916723 w 1320743"/>
              <a:gd name="connsiteY175" fmla="*/ 606505 h 2352335"/>
              <a:gd name="connsiteX176" fmla="*/ 957221 w 1320743"/>
              <a:gd name="connsiteY176" fmla="*/ 579784 h 2352335"/>
              <a:gd name="connsiteX177" fmla="*/ 994668 w 1320743"/>
              <a:gd name="connsiteY177" fmla="*/ 541661 h 2352335"/>
              <a:gd name="connsiteX178" fmla="*/ 1050742 w 1320743"/>
              <a:gd name="connsiteY178" fmla="*/ 504663 h 2352335"/>
              <a:gd name="connsiteX179" fmla="*/ 1069434 w 1320743"/>
              <a:gd name="connsiteY179" fmla="*/ 492331 h 2352335"/>
              <a:gd name="connsiteX180" fmla="*/ 1120210 w 1320743"/>
              <a:gd name="connsiteY180" fmla="*/ 481185 h 2352335"/>
              <a:gd name="connsiteX181" fmla="*/ 1151234 w 1320743"/>
              <a:gd name="connsiteY181" fmla="*/ 487544 h 2352335"/>
              <a:gd name="connsiteX182" fmla="*/ 1175032 w 1320743"/>
              <a:gd name="connsiteY182" fmla="*/ 489728 h 2352335"/>
              <a:gd name="connsiteX183" fmla="*/ 1253652 w 1320743"/>
              <a:gd name="connsiteY183" fmla="*/ 500454 h 235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320743" h="2352335">
                <a:moveTo>
                  <a:pt x="1320743" y="541145"/>
                </a:moveTo>
                <a:lnTo>
                  <a:pt x="1280245" y="567866"/>
                </a:lnTo>
                <a:lnTo>
                  <a:pt x="1234704" y="566613"/>
                </a:lnTo>
                <a:lnTo>
                  <a:pt x="1157144" y="550717"/>
                </a:lnTo>
                <a:lnTo>
                  <a:pt x="1132093" y="594074"/>
                </a:lnTo>
                <a:lnTo>
                  <a:pt x="1063558" y="639294"/>
                </a:lnTo>
                <a:lnTo>
                  <a:pt x="1019881" y="681527"/>
                </a:lnTo>
                <a:lnTo>
                  <a:pt x="976075" y="750673"/>
                </a:lnTo>
                <a:lnTo>
                  <a:pt x="928286" y="786676"/>
                </a:lnTo>
                <a:lnTo>
                  <a:pt x="938564" y="802252"/>
                </a:lnTo>
                <a:lnTo>
                  <a:pt x="914317" y="894266"/>
                </a:lnTo>
                <a:lnTo>
                  <a:pt x="908633" y="1000858"/>
                </a:lnTo>
                <a:lnTo>
                  <a:pt x="959473" y="976257"/>
                </a:lnTo>
                <a:lnTo>
                  <a:pt x="973925" y="984607"/>
                </a:lnTo>
                <a:lnTo>
                  <a:pt x="997724" y="986791"/>
                </a:lnTo>
                <a:lnTo>
                  <a:pt x="1020526" y="980688"/>
                </a:lnTo>
                <a:lnTo>
                  <a:pt x="1057781" y="982936"/>
                </a:lnTo>
                <a:lnTo>
                  <a:pt x="1096095" y="980013"/>
                </a:lnTo>
                <a:lnTo>
                  <a:pt x="1117838" y="979082"/>
                </a:lnTo>
                <a:lnTo>
                  <a:pt x="1133350" y="982261"/>
                </a:lnTo>
                <a:lnTo>
                  <a:pt x="1156088" y="989616"/>
                </a:lnTo>
                <a:lnTo>
                  <a:pt x="1168357" y="1021763"/>
                </a:lnTo>
                <a:lnTo>
                  <a:pt x="1149665" y="1034097"/>
                </a:lnTo>
                <a:lnTo>
                  <a:pt x="1102005" y="1043186"/>
                </a:lnTo>
                <a:lnTo>
                  <a:pt x="1031606" y="1044921"/>
                </a:lnTo>
                <a:lnTo>
                  <a:pt x="967439" y="1042545"/>
                </a:lnTo>
                <a:lnTo>
                  <a:pt x="864636" y="1110375"/>
                </a:lnTo>
                <a:lnTo>
                  <a:pt x="900639" y="1158164"/>
                </a:lnTo>
                <a:lnTo>
                  <a:pt x="913710" y="1238967"/>
                </a:lnTo>
                <a:lnTo>
                  <a:pt x="917565" y="1299024"/>
                </a:lnTo>
                <a:lnTo>
                  <a:pt x="947081" y="1404750"/>
                </a:lnTo>
                <a:lnTo>
                  <a:pt x="934107" y="1520625"/>
                </a:lnTo>
                <a:lnTo>
                  <a:pt x="926432" y="1610647"/>
                </a:lnTo>
                <a:lnTo>
                  <a:pt x="936261" y="1720420"/>
                </a:lnTo>
                <a:lnTo>
                  <a:pt x="924539" y="1790753"/>
                </a:lnTo>
                <a:lnTo>
                  <a:pt x="943970" y="1840533"/>
                </a:lnTo>
                <a:lnTo>
                  <a:pt x="951999" y="1893365"/>
                </a:lnTo>
                <a:lnTo>
                  <a:pt x="1011608" y="1983707"/>
                </a:lnTo>
                <a:lnTo>
                  <a:pt x="1016586" y="2025136"/>
                </a:lnTo>
                <a:lnTo>
                  <a:pt x="1017517" y="2046879"/>
                </a:lnTo>
                <a:lnTo>
                  <a:pt x="1019381" y="2090364"/>
                </a:lnTo>
                <a:lnTo>
                  <a:pt x="1027538" y="2116282"/>
                </a:lnTo>
                <a:lnTo>
                  <a:pt x="1026222" y="2175279"/>
                </a:lnTo>
                <a:lnTo>
                  <a:pt x="1039358" y="2242627"/>
                </a:lnTo>
                <a:lnTo>
                  <a:pt x="1053426" y="2331716"/>
                </a:lnTo>
                <a:lnTo>
                  <a:pt x="1035730" y="2352335"/>
                </a:lnTo>
                <a:lnTo>
                  <a:pt x="1015175" y="2321182"/>
                </a:lnTo>
                <a:lnTo>
                  <a:pt x="1003967" y="2283864"/>
                </a:lnTo>
                <a:lnTo>
                  <a:pt x="987716" y="2218572"/>
                </a:lnTo>
                <a:lnTo>
                  <a:pt x="942496" y="2150036"/>
                </a:lnTo>
                <a:lnTo>
                  <a:pt x="962503" y="2078706"/>
                </a:lnTo>
                <a:lnTo>
                  <a:pt x="975157" y="2030114"/>
                </a:lnTo>
                <a:lnTo>
                  <a:pt x="938094" y="1987497"/>
                </a:lnTo>
                <a:lnTo>
                  <a:pt x="889566" y="1961387"/>
                </a:lnTo>
                <a:lnTo>
                  <a:pt x="890306" y="2023500"/>
                </a:lnTo>
                <a:lnTo>
                  <a:pt x="898270" y="2089787"/>
                </a:lnTo>
                <a:lnTo>
                  <a:pt x="889729" y="2144609"/>
                </a:lnTo>
                <a:lnTo>
                  <a:pt x="849038" y="2211700"/>
                </a:lnTo>
                <a:lnTo>
                  <a:pt x="832146" y="2280975"/>
                </a:lnTo>
                <a:lnTo>
                  <a:pt x="783234" y="2335605"/>
                </a:lnTo>
                <a:lnTo>
                  <a:pt x="747038" y="2328187"/>
                </a:lnTo>
                <a:lnTo>
                  <a:pt x="685922" y="2337211"/>
                </a:lnTo>
                <a:lnTo>
                  <a:pt x="574158" y="2330468"/>
                </a:lnTo>
                <a:lnTo>
                  <a:pt x="486192" y="2325909"/>
                </a:lnTo>
                <a:lnTo>
                  <a:pt x="415921" y="2300731"/>
                </a:lnTo>
                <a:lnTo>
                  <a:pt x="391320" y="2249891"/>
                </a:lnTo>
                <a:lnTo>
                  <a:pt x="388525" y="2184663"/>
                </a:lnTo>
                <a:lnTo>
                  <a:pt x="338648" y="2007415"/>
                </a:lnTo>
                <a:lnTo>
                  <a:pt x="347318" y="1925680"/>
                </a:lnTo>
                <a:lnTo>
                  <a:pt x="311990" y="1953460"/>
                </a:lnTo>
                <a:lnTo>
                  <a:pt x="283953" y="1971959"/>
                </a:lnTo>
                <a:lnTo>
                  <a:pt x="271107" y="2060921"/>
                </a:lnTo>
                <a:lnTo>
                  <a:pt x="265296" y="2194427"/>
                </a:lnTo>
                <a:lnTo>
                  <a:pt x="252385" y="2296846"/>
                </a:lnTo>
                <a:lnTo>
                  <a:pt x="185039" y="2309983"/>
                </a:lnTo>
                <a:lnTo>
                  <a:pt x="181312" y="2223012"/>
                </a:lnTo>
                <a:lnTo>
                  <a:pt x="208418" y="2182770"/>
                </a:lnTo>
                <a:lnTo>
                  <a:pt x="218952" y="2144520"/>
                </a:lnTo>
                <a:lnTo>
                  <a:pt x="226755" y="2027585"/>
                </a:lnTo>
                <a:lnTo>
                  <a:pt x="237545" y="1935508"/>
                </a:lnTo>
                <a:lnTo>
                  <a:pt x="285718" y="1818765"/>
                </a:lnTo>
                <a:lnTo>
                  <a:pt x="311764" y="1783695"/>
                </a:lnTo>
                <a:lnTo>
                  <a:pt x="304601" y="1766063"/>
                </a:lnTo>
                <a:lnTo>
                  <a:pt x="325605" y="1703019"/>
                </a:lnTo>
                <a:lnTo>
                  <a:pt x="336202" y="1651312"/>
                </a:lnTo>
                <a:lnTo>
                  <a:pt x="313913" y="1549761"/>
                </a:lnTo>
                <a:lnTo>
                  <a:pt x="330002" y="1431830"/>
                </a:lnTo>
                <a:lnTo>
                  <a:pt x="339668" y="1358380"/>
                </a:lnTo>
                <a:lnTo>
                  <a:pt x="329584" y="1302434"/>
                </a:lnTo>
                <a:lnTo>
                  <a:pt x="354826" y="1218707"/>
                </a:lnTo>
                <a:lnTo>
                  <a:pt x="358326" y="1135912"/>
                </a:lnTo>
                <a:lnTo>
                  <a:pt x="395709" y="1111247"/>
                </a:lnTo>
                <a:lnTo>
                  <a:pt x="378205" y="1091495"/>
                </a:lnTo>
                <a:lnTo>
                  <a:pt x="349300" y="1074795"/>
                </a:lnTo>
                <a:lnTo>
                  <a:pt x="289628" y="997910"/>
                </a:lnTo>
                <a:lnTo>
                  <a:pt x="249194" y="1011174"/>
                </a:lnTo>
                <a:lnTo>
                  <a:pt x="199414" y="1030605"/>
                </a:lnTo>
                <a:lnTo>
                  <a:pt x="148639" y="1041750"/>
                </a:lnTo>
                <a:lnTo>
                  <a:pt x="105089" y="1057069"/>
                </a:lnTo>
                <a:lnTo>
                  <a:pt x="71014" y="1039310"/>
                </a:lnTo>
                <a:lnTo>
                  <a:pt x="91825" y="1016636"/>
                </a:lnTo>
                <a:lnTo>
                  <a:pt x="141604" y="997205"/>
                </a:lnTo>
                <a:lnTo>
                  <a:pt x="171570" y="1008734"/>
                </a:lnTo>
                <a:lnTo>
                  <a:pt x="236925" y="979026"/>
                </a:lnTo>
                <a:lnTo>
                  <a:pt x="288761" y="962711"/>
                </a:lnTo>
                <a:lnTo>
                  <a:pt x="320844" y="963899"/>
                </a:lnTo>
                <a:lnTo>
                  <a:pt x="363142" y="994119"/>
                </a:lnTo>
                <a:lnTo>
                  <a:pt x="372551" y="974496"/>
                </a:lnTo>
                <a:lnTo>
                  <a:pt x="365582" y="916495"/>
                </a:lnTo>
                <a:lnTo>
                  <a:pt x="359671" y="853322"/>
                </a:lnTo>
                <a:lnTo>
                  <a:pt x="364103" y="792270"/>
                </a:lnTo>
                <a:lnTo>
                  <a:pt x="354886" y="771523"/>
                </a:lnTo>
                <a:lnTo>
                  <a:pt x="289978" y="707034"/>
                </a:lnTo>
                <a:lnTo>
                  <a:pt x="237532" y="634324"/>
                </a:lnTo>
                <a:lnTo>
                  <a:pt x="166202" y="614316"/>
                </a:lnTo>
                <a:lnTo>
                  <a:pt x="110512" y="570575"/>
                </a:lnTo>
                <a:lnTo>
                  <a:pt x="76629" y="512445"/>
                </a:lnTo>
                <a:lnTo>
                  <a:pt x="13329" y="545268"/>
                </a:lnTo>
                <a:lnTo>
                  <a:pt x="0" y="518291"/>
                </a:lnTo>
                <a:lnTo>
                  <a:pt x="6295" y="500723"/>
                </a:lnTo>
                <a:lnTo>
                  <a:pt x="52959" y="483348"/>
                </a:lnTo>
                <a:lnTo>
                  <a:pt x="80996" y="464849"/>
                </a:lnTo>
                <a:lnTo>
                  <a:pt x="120371" y="456755"/>
                </a:lnTo>
                <a:lnTo>
                  <a:pt x="166907" y="466293"/>
                </a:lnTo>
                <a:lnTo>
                  <a:pt x="203038" y="487169"/>
                </a:lnTo>
                <a:lnTo>
                  <a:pt x="264027" y="505056"/>
                </a:lnTo>
                <a:lnTo>
                  <a:pt x="279474" y="521692"/>
                </a:lnTo>
                <a:lnTo>
                  <a:pt x="309375" y="546679"/>
                </a:lnTo>
                <a:lnTo>
                  <a:pt x="356650" y="618329"/>
                </a:lnTo>
                <a:lnTo>
                  <a:pt x="367185" y="580079"/>
                </a:lnTo>
                <a:lnTo>
                  <a:pt x="365321" y="536593"/>
                </a:lnTo>
                <a:lnTo>
                  <a:pt x="372803" y="486942"/>
                </a:lnTo>
                <a:lnTo>
                  <a:pt x="375983" y="471430"/>
                </a:lnTo>
                <a:lnTo>
                  <a:pt x="366830" y="437226"/>
                </a:lnTo>
                <a:lnTo>
                  <a:pt x="345279" y="397788"/>
                </a:lnTo>
                <a:lnTo>
                  <a:pt x="332015" y="357354"/>
                </a:lnTo>
                <a:lnTo>
                  <a:pt x="357000" y="327453"/>
                </a:lnTo>
                <a:lnTo>
                  <a:pt x="384170" y="273755"/>
                </a:lnTo>
                <a:lnTo>
                  <a:pt x="414327" y="244915"/>
                </a:lnTo>
                <a:lnTo>
                  <a:pt x="452705" y="228535"/>
                </a:lnTo>
                <a:lnTo>
                  <a:pt x="470465" y="194460"/>
                </a:lnTo>
                <a:lnTo>
                  <a:pt x="509840" y="186366"/>
                </a:lnTo>
                <a:lnTo>
                  <a:pt x="459385" y="130227"/>
                </a:lnTo>
                <a:lnTo>
                  <a:pt x="400388" y="128911"/>
                </a:lnTo>
                <a:lnTo>
                  <a:pt x="346690" y="101742"/>
                </a:lnTo>
                <a:lnTo>
                  <a:pt x="321028" y="56073"/>
                </a:lnTo>
                <a:lnTo>
                  <a:pt x="353240" y="30347"/>
                </a:lnTo>
                <a:lnTo>
                  <a:pt x="393610" y="30539"/>
                </a:lnTo>
                <a:lnTo>
                  <a:pt x="423446" y="68983"/>
                </a:lnTo>
                <a:lnTo>
                  <a:pt x="438830" y="99075"/>
                </a:lnTo>
                <a:lnTo>
                  <a:pt x="457522" y="86742"/>
                </a:lnTo>
                <a:lnTo>
                  <a:pt x="500815" y="125249"/>
                </a:lnTo>
                <a:lnTo>
                  <a:pt x="561611" y="183507"/>
                </a:lnTo>
                <a:lnTo>
                  <a:pt x="638304" y="164205"/>
                </a:lnTo>
                <a:cubicBezTo>
                  <a:pt x="637655" y="164633"/>
                  <a:pt x="695450" y="192081"/>
                  <a:pt x="705524" y="177983"/>
                </a:cubicBezTo>
                <a:cubicBezTo>
                  <a:pt x="706394" y="176477"/>
                  <a:pt x="758011" y="97144"/>
                  <a:pt x="769080" y="91331"/>
                </a:cubicBezTo>
                <a:cubicBezTo>
                  <a:pt x="768445" y="88955"/>
                  <a:pt x="823843" y="76064"/>
                  <a:pt x="831321" y="63678"/>
                </a:cubicBezTo>
                <a:cubicBezTo>
                  <a:pt x="833917" y="61965"/>
                  <a:pt x="869747" y="1063"/>
                  <a:pt x="879237" y="763"/>
                </a:cubicBezTo>
                <a:cubicBezTo>
                  <a:pt x="876875" y="-1405"/>
                  <a:pt x="922712" y="1144"/>
                  <a:pt x="923719" y="7187"/>
                </a:cubicBezTo>
                <a:cubicBezTo>
                  <a:pt x="921771" y="8471"/>
                  <a:pt x="949412" y="46127"/>
                  <a:pt x="941094" y="53851"/>
                </a:cubicBezTo>
                <a:cubicBezTo>
                  <a:pt x="939588" y="52982"/>
                  <a:pt x="922118" y="89474"/>
                  <a:pt x="900531" y="94028"/>
                </a:cubicBezTo>
                <a:cubicBezTo>
                  <a:pt x="899881" y="94457"/>
                  <a:pt x="786043" y="115911"/>
                  <a:pt x="778233" y="125535"/>
                </a:cubicBezTo>
                <a:cubicBezTo>
                  <a:pt x="776715" y="127469"/>
                  <a:pt x="721411" y="174952"/>
                  <a:pt x="734493" y="181225"/>
                </a:cubicBezTo>
                <a:cubicBezTo>
                  <a:pt x="735142" y="180798"/>
                  <a:pt x="818749" y="203883"/>
                  <a:pt x="820275" y="209583"/>
                </a:cubicBezTo>
                <a:lnTo>
                  <a:pt x="826313" y="245842"/>
                </a:lnTo>
                <a:lnTo>
                  <a:pt x="845999" y="241795"/>
                </a:lnTo>
                <a:lnTo>
                  <a:pt x="876960" y="261611"/>
                </a:lnTo>
                <a:lnTo>
                  <a:pt x="903681" y="302109"/>
                </a:lnTo>
                <a:lnTo>
                  <a:pt x="911839" y="328025"/>
                </a:lnTo>
                <a:lnTo>
                  <a:pt x="920992" y="362230"/>
                </a:lnTo>
                <a:lnTo>
                  <a:pt x="916753" y="382913"/>
                </a:lnTo>
                <a:lnTo>
                  <a:pt x="929021" y="415061"/>
                </a:lnTo>
                <a:lnTo>
                  <a:pt x="913125" y="492621"/>
                </a:lnTo>
                <a:lnTo>
                  <a:pt x="890194" y="525637"/>
                </a:lnTo>
                <a:lnTo>
                  <a:pt x="903394" y="579527"/>
                </a:lnTo>
                <a:lnTo>
                  <a:pt x="916723" y="606505"/>
                </a:lnTo>
                <a:lnTo>
                  <a:pt x="957221" y="579784"/>
                </a:lnTo>
                <a:lnTo>
                  <a:pt x="994668" y="541661"/>
                </a:lnTo>
                <a:lnTo>
                  <a:pt x="1050742" y="504663"/>
                </a:lnTo>
                <a:lnTo>
                  <a:pt x="1069434" y="492331"/>
                </a:lnTo>
                <a:lnTo>
                  <a:pt x="1120210" y="481185"/>
                </a:lnTo>
                <a:lnTo>
                  <a:pt x="1151234" y="487544"/>
                </a:lnTo>
                <a:lnTo>
                  <a:pt x="1175032" y="489728"/>
                </a:lnTo>
                <a:lnTo>
                  <a:pt x="1253652" y="500454"/>
                </a:lnTo>
                <a:close/>
              </a:path>
            </a:pathLst>
          </a:custGeom>
        </p:spPr>
      </p:pic>
      <p:pic>
        <p:nvPicPr>
          <p:cNvPr id="16" name="図 15">
            <a:extLst>
              <a:ext uri="{FF2B5EF4-FFF2-40B4-BE49-F238E27FC236}">
                <a16:creationId xmlns:a16="http://schemas.microsoft.com/office/drawing/2014/main" id="{FEFDB0A2-508E-1D4B-CFE2-07AC6F4B199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15464963">
            <a:off x="2992832" y="4239552"/>
            <a:ext cx="595339" cy="1060340"/>
          </a:xfrm>
          <a:custGeom>
            <a:avLst/>
            <a:gdLst>
              <a:gd name="connsiteX0" fmla="*/ 1320743 w 1320743"/>
              <a:gd name="connsiteY0" fmla="*/ 541145 h 2352335"/>
              <a:gd name="connsiteX1" fmla="*/ 1280245 w 1320743"/>
              <a:gd name="connsiteY1" fmla="*/ 567866 h 2352335"/>
              <a:gd name="connsiteX2" fmla="*/ 1234704 w 1320743"/>
              <a:gd name="connsiteY2" fmla="*/ 566613 h 2352335"/>
              <a:gd name="connsiteX3" fmla="*/ 1157144 w 1320743"/>
              <a:gd name="connsiteY3" fmla="*/ 550717 h 2352335"/>
              <a:gd name="connsiteX4" fmla="*/ 1132093 w 1320743"/>
              <a:gd name="connsiteY4" fmla="*/ 594074 h 2352335"/>
              <a:gd name="connsiteX5" fmla="*/ 1063558 w 1320743"/>
              <a:gd name="connsiteY5" fmla="*/ 639294 h 2352335"/>
              <a:gd name="connsiteX6" fmla="*/ 1019881 w 1320743"/>
              <a:gd name="connsiteY6" fmla="*/ 681527 h 2352335"/>
              <a:gd name="connsiteX7" fmla="*/ 976075 w 1320743"/>
              <a:gd name="connsiteY7" fmla="*/ 750673 h 2352335"/>
              <a:gd name="connsiteX8" fmla="*/ 928286 w 1320743"/>
              <a:gd name="connsiteY8" fmla="*/ 786676 h 2352335"/>
              <a:gd name="connsiteX9" fmla="*/ 938564 w 1320743"/>
              <a:gd name="connsiteY9" fmla="*/ 802252 h 2352335"/>
              <a:gd name="connsiteX10" fmla="*/ 914317 w 1320743"/>
              <a:gd name="connsiteY10" fmla="*/ 894266 h 2352335"/>
              <a:gd name="connsiteX11" fmla="*/ 908633 w 1320743"/>
              <a:gd name="connsiteY11" fmla="*/ 1000858 h 2352335"/>
              <a:gd name="connsiteX12" fmla="*/ 959473 w 1320743"/>
              <a:gd name="connsiteY12" fmla="*/ 976257 h 2352335"/>
              <a:gd name="connsiteX13" fmla="*/ 973925 w 1320743"/>
              <a:gd name="connsiteY13" fmla="*/ 984607 h 2352335"/>
              <a:gd name="connsiteX14" fmla="*/ 997724 w 1320743"/>
              <a:gd name="connsiteY14" fmla="*/ 986791 h 2352335"/>
              <a:gd name="connsiteX15" fmla="*/ 1020526 w 1320743"/>
              <a:gd name="connsiteY15" fmla="*/ 980688 h 2352335"/>
              <a:gd name="connsiteX16" fmla="*/ 1057781 w 1320743"/>
              <a:gd name="connsiteY16" fmla="*/ 982936 h 2352335"/>
              <a:gd name="connsiteX17" fmla="*/ 1096095 w 1320743"/>
              <a:gd name="connsiteY17" fmla="*/ 980013 h 2352335"/>
              <a:gd name="connsiteX18" fmla="*/ 1117838 w 1320743"/>
              <a:gd name="connsiteY18" fmla="*/ 979082 h 2352335"/>
              <a:gd name="connsiteX19" fmla="*/ 1133350 w 1320743"/>
              <a:gd name="connsiteY19" fmla="*/ 982261 h 2352335"/>
              <a:gd name="connsiteX20" fmla="*/ 1156088 w 1320743"/>
              <a:gd name="connsiteY20" fmla="*/ 989616 h 2352335"/>
              <a:gd name="connsiteX21" fmla="*/ 1168357 w 1320743"/>
              <a:gd name="connsiteY21" fmla="*/ 1021763 h 2352335"/>
              <a:gd name="connsiteX22" fmla="*/ 1149665 w 1320743"/>
              <a:gd name="connsiteY22" fmla="*/ 1034097 h 2352335"/>
              <a:gd name="connsiteX23" fmla="*/ 1102005 w 1320743"/>
              <a:gd name="connsiteY23" fmla="*/ 1043186 h 2352335"/>
              <a:gd name="connsiteX24" fmla="*/ 1031606 w 1320743"/>
              <a:gd name="connsiteY24" fmla="*/ 1044921 h 2352335"/>
              <a:gd name="connsiteX25" fmla="*/ 967439 w 1320743"/>
              <a:gd name="connsiteY25" fmla="*/ 1042545 h 2352335"/>
              <a:gd name="connsiteX26" fmla="*/ 864636 w 1320743"/>
              <a:gd name="connsiteY26" fmla="*/ 1110375 h 2352335"/>
              <a:gd name="connsiteX27" fmla="*/ 900639 w 1320743"/>
              <a:gd name="connsiteY27" fmla="*/ 1158164 h 2352335"/>
              <a:gd name="connsiteX28" fmla="*/ 913710 w 1320743"/>
              <a:gd name="connsiteY28" fmla="*/ 1238967 h 2352335"/>
              <a:gd name="connsiteX29" fmla="*/ 917565 w 1320743"/>
              <a:gd name="connsiteY29" fmla="*/ 1299024 h 2352335"/>
              <a:gd name="connsiteX30" fmla="*/ 947081 w 1320743"/>
              <a:gd name="connsiteY30" fmla="*/ 1404750 h 2352335"/>
              <a:gd name="connsiteX31" fmla="*/ 934107 w 1320743"/>
              <a:gd name="connsiteY31" fmla="*/ 1520625 h 2352335"/>
              <a:gd name="connsiteX32" fmla="*/ 926432 w 1320743"/>
              <a:gd name="connsiteY32" fmla="*/ 1610647 h 2352335"/>
              <a:gd name="connsiteX33" fmla="*/ 936261 w 1320743"/>
              <a:gd name="connsiteY33" fmla="*/ 1720420 h 2352335"/>
              <a:gd name="connsiteX34" fmla="*/ 924539 w 1320743"/>
              <a:gd name="connsiteY34" fmla="*/ 1790753 h 2352335"/>
              <a:gd name="connsiteX35" fmla="*/ 943970 w 1320743"/>
              <a:gd name="connsiteY35" fmla="*/ 1840533 h 2352335"/>
              <a:gd name="connsiteX36" fmla="*/ 951999 w 1320743"/>
              <a:gd name="connsiteY36" fmla="*/ 1893365 h 2352335"/>
              <a:gd name="connsiteX37" fmla="*/ 1011608 w 1320743"/>
              <a:gd name="connsiteY37" fmla="*/ 1983707 h 2352335"/>
              <a:gd name="connsiteX38" fmla="*/ 1016586 w 1320743"/>
              <a:gd name="connsiteY38" fmla="*/ 2025136 h 2352335"/>
              <a:gd name="connsiteX39" fmla="*/ 1017517 w 1320743"/>
              <a:gd name="connsiteY39" fmla="*/ 2046879 h 2352335"/>
              <a:gd name="connsiteX40" fmla="*/ 1019381 w 1320743"/>
              <a:gd name="connsiteY40" fmla="*/ 2090364 h 2352335"/>
              <a:gd name="connsiteX41" fmla="*/ 1027538 w 1320743"/>
              <a:gd name="connsiteY41" fmla="*/ 2116282 h 2352335"/>
              <a:gd name="connsiteX42" fmla="*/ 1026222 w 1320743"/>
              <a:gd name="connsiteY42" fmla="*/ 2175279 h 2352335"/>
              <a:gd name="connsiteX43" fmla="*/ 1039358 w 1320743"/>
              <a:gd name="connsiteY43" fmla="*/ 2242627 h 2352335"/>
              <a:gd name="connsiteX44" fmla="*/ 1053426 w 1320743"/>
              <a:gd name="connsiteY44" fmla="*/ 2331716 h 2352335"/>
              <a:gd name="connsiteX45" fmla="*/ 1035730 w 1320743"/>
              <a:gd name="connsiteY45" fmla="*/ 2352335 h 2352335"/>
              <a:gd name="connsiteX46" fmla="*/ 1015175 w 1320743"/>
              <a:gd name="connsiteY46" fmla="*/ 2321182 h 2352335"/>
              <a:gd name="connsiteX47" fmla="*/ 1003967 w 1320743"/>
              <a:gd name="connsiteY47" fmla="*/ 2283864 h 2352335"/>
              <a:gd name="connsiteX48" fmla="*/ 987716 w 1320743"/>
              <a:gd name="connsiteY48" fmla="*/ 2218572 h 2352335"/>
              <a:gd name="connsiteX49" fmla="*/ 942496 w 1320743"/>
              <a:gd name="connsiteY49" fmla="*/ 2150036 h 2352335"/>
              <a:gd name="connsiteX50" fmla="*/ 962503 w 1320743"/>
              <a:gd name="connsiteY50" fmla="*/ 2078706 h 2352335"/>
              <a:gd name="connsiteX51" fmla="*/ 975157 w 1320743"/>
              <a:gd name="connsiteY51" fmla="*/ 2030114 h 2352335"/>
              <a:gd name="connsiteX52" fmla="*/ 938094 w 1320743"/>
              <a:gd name="connsiteY52" fmla="*/ 1987497 h 2352335"/>
              <a:gd name="connsiteX53" fmla="*/ 889566 w 1320743"/>
              <a:gd name="connsiteY53" fmla="*/ 1961387 h 2352335"/>
              <a:gd name="connsiteX54" fmla="*/ 890306 w 1320743"/>
              <a:gd name="connsiteY54" fmla="*/ 2023500 h 2352335"/>
              <a:gd name="connsiteX55" fmla="*/ 898270 w 1320743"/>
              <a:gd name="connsiteY55" fmla="*/ 2089787 h 2352335"/>
              <a:gd name="connsiteX56" fmla="*/ 889729 w 1320743"/>
              <a:gd name="connsiteY56" fmla="*/ 2144609 h 2352335"/>
              <a:gd name="connsiteX57" fmla="*/ 849038 w 1320743"/>
              <a:gd name="connsiteY57" fmla="*/ 2211700 h 2352335"/>
              <a:gd name="connsiteX58" fmla="*/ 832146 w 1320743"/>
              <a:gd name="connsiteY58" fmla="*/ 2280975 h 2352335"/>
              <a:gd name="connsiteX59" fmla="*/ 783234 w 1320743"/>
              <a:gd name="connsiteY59" fmla="*/ 2335605 h 2352335"/>
              <a:gd name="connsiteX60" fmla="*/ 747038 w 1320743"/>
              <a:gd name="connsiteY60" fmla="*/ 2328187 h 2352335"/>
              <a:gd name="connsiteX61" fmla="*/ 685922 w 1320743"/>
              <a:gd name="connsiteY61" fmla="*/ 2337211 h 2352335"/>
              <a:gd name="connsiteX62" fmla="*/ 574158 w 1320743"/>
              <a:gd name="connsiteY62" fmla="*/ 2330468 h 2352335"/>
              <a:gd name="connsiteX63" fmla="*/ 486192 w 1320743"/>
              <a:gd name="connsiteY63" fmla="*/ 2325909 h 2352335"/>
              <a:gd name="connsiteX64" fmla="*/ 415921 w 1320743"/>
              <a:gd name="connsiteY64" fmla="*/ 2300731 h 2352335"/>
              <a:gd name="connsiteX65" fmla="*/ 391320 w 1320743"/>
              <a:gd name="connsiteY65" fmla="*/ 2249891 h 2352335"/>
              <a:gd name="connsiteX66" fmla="*/ 388525 w 1320743"/>
              <a:gd name="connsiteY66" fmla="*/ 2184663 h 2352335"/>
              <a:gd name="connsiteX67" fmla="*/ 338648 w 1320743"/>
              <a:gd name="connsiteY67" fmla="*/ 2007415 h 2352335"/>
              <a:gd name="connsiteX68" fmla="*/ 347318 w 1320743"/>
              <a:gd name="connsiteY68" fmla="*/ 1925680 h 2352335"/>
              <a:gd name="connsiteX69" fmla="*/ 311990 w 1320743"/>
              <a:gd name="connsiteY69" fmla="*/ 1953460 h 2352335"/>
              <a:gd name="connsiteX70" fmla="*/ 283953 w 1320743"/>
              <a:gd name="connsiteY70" fmla="*/ 1971959 h 2352335"/>
              <a:gd name="connsiteX71" fmla="*/ 271107 w 1320743"/>
              <a:gd name="connsiteY71" fmla="*/ 2060921 h 2352335"/>
              <a:gd name="connsiteX72" fmla="*/ 265296 w 1320743"/>
              <a:gd name="connsiteY72" fmla="*/ 2194427 h 2352335"/>
              <a:gd name="connsiteX73" fmla="*/ 252385 w 1320743"/>
              <a:gd name="connsiteY73" fmla="*/ 2296846 h 2352335"/>
              <a:gd name="connsiteX74" fmla="*/ 185039 w 1320743"/>
              <a:gd name="connsiteY74" fmla="*/ 2309983 h 2352335"/>
              <a:gd name="connsiteX75" fmla="*/ 181312 w 1320743"/>
              <a:gd name="connsiteY75" fmla="*/ 2223012 h 2352335"/>
              <a:gd name="connsiteX76" fmla="*/ 208418 w 1320743"/>
              <a:gd name="connsiteY76" fmla="*/ 2182770 h 2352335"/>
              <a:gd name="connsiteX77" fmla="*/ 218952 w 1320743"/>
              <a:gd name="connsiteY77" fmla="*/ 2144520 h 2352335"/>
              <a:gd name="connsiteX78" fmla="*/ 226755 w 1320743"/>
              <a:gd name="connsiteY78" fmla="*/ 2027585 h 2352335"/>
              <a:gd name="connsiteX79" fmla="*/ 237545 w 1320743"/>
              <a:gd name="connsiteY79" fmla="*/ 1935508 h 2352335"/>
              <a:gd name="connsiteX80" fmla="*/ 285718 w 1320743"/>
              <a:gd name="connsiteY80" fmla="*/ 1818765 h 2352335"/>
              <a:gd name="connsiteX81" fmla="*/ 311764 w 1320743"/>
              <a:gd name="connsiteY81" fmla="*/ 1783695 h 2352335"/>
              <a:gd name="connsiteX82" fmla="*/ 304601 w 1320743"/>
              <a:gd name="connsiteY82" fmla="*/ 1766063 h 2352335"/>
              <a:gd name="connsiteX83" fmla="*/ 325605 w 1320743"/>
              <a:gd name="connsiteY83" fmla="*/ 1703019 h 2352335"/>
              <a:gd name="connsiteX84" fmla="*/ 336202 w 1320743"/>
              <a:gd name="connsiteY84" fmla="*/ 1651312 h 2352335"/>
              <a:gd name="connsiteX85" fmla="*/ 313913 w 1320743"/>
              <a:gd name="connsiteY85" fmla="*/ 1549761 h 2352335"/>
              <a:gd name="connsiteX86" fmla="*/ 330002 w 1320743"/>
              <a:gd name="connsiteY86" fmla="*/ 1431830 h 2352335"/>
              <a:gd name="connsiteX87" fmla="*/ 339668 w 1320743"/>
              <a:gd name="connsiteY87" fmla="*/ 1358380 h 2352335"/>
              <a:gd name="connsiteX88" fmla="*/ 329584 w 1320743"/>
              <a:gd name="connsiteY88" fmla="*/ 1302434 h 2352335"/>
              <a:gd name="connsiteX89" fmla="*/ 354826 w 1320743"/>
              <a:gd name="connsiteY89" fmla="*/ 1218707 h 2352335"/>
              <a:gd name="connsiteX90" fmla="*/ 358326 w 1320743"/>
              <a:gd name="connsiteY90" fmla="*/ 1135912 h 2352335"/>
              <a:gd name="connsiteX91" fmla="*/ 395709 w 1320743"/>
              <a:gd name="connsiteY91" fmla="*/ 1111247 h 2352335"/>
              <a:gd name="connsiteX92" fmla="*/ 378205 w 1320743"/>
              <a:gd name="connsiteY92" fmla="*/ 1091495 h 2352335"/>
              <a:gd name="connsiteX93" fmla="*/ 349300 w 1320743"/>
              <a:gd name="connsiteY93" fmla="*/ 1074795 h 2352335"/>
              <a:gd name="connsiteX94" fmla="*/ 289628 w 1320743"/>
              <a:gd name="connsiteY94" fmla="*/ 997910 h 2352335"/>
              <a:gd name="connsiteX95" fmla="*/ 249194 w 1320743"/>
              <a:gd name="connsiteY95" fmla="*/ 1011174 h 2352335"/>
              <a:gd name="connsiteX96" fmla="*/ 199414 w 1320743"/>
              <a:gd name="connsiteY96" fmla="*/ 1030605 h 2352335"/>
              <a:gd name="connsiteX97" fmla="*/ 148639 w 1320743"/>
              <a:gd name="connsiteY97" fmla="*/ 1041750 h 2352335"/>
              <a:gd name="connsiteX98" fmla="*/ 105089 w 1320743"/>
              <a:gd name="connsiteY98" fmla="*/ 1057069 h 2352335"/>
              <a:gd name="connsiteX99" fmla="*/ 71014 w 1320743"/>
              <a:gd name="connsiteY99" fmla="*/ 1039310 h 2352335"/>
              <a:gd name="connsiteX100" fmla="*/ 91825 w 1320743"/>
              <a:gd name="connsiteY100" fmla="*/ 1016636 h 2352335"/>
              <a:gd name="connsiteX101" fmla="*/ 141604 w 1320743"/>
              <a:gd name="connsiteY101" fmla="*/ 997205 h 2352335"/>
              <a:gd name="connsiteX102" fmla="*/ 171570 w 1320743"/>
              <a:gd name="connsiteY102" fmla="*/ 1008734 h 2352335"/>
              <a:gd name="connsiteX103" fmla="*/ 236925 w 1320743"/>
              <a:gd name="connsiteY103" fmla="*/ 979026 h 2352335"/>
              <a:gd name="connsiteX104" fmla="*/ 288761 w 1320743"/>
              <a:gd name="connsiteY104" fmla="*/ 962711 h 2352335"/>
              <a:gd name="connsiteX105" fmla="*/ 320844 w 1320743"/>
              <a:gd name="connsiteY105" fmla="*/ 963899 h 2352335"/>
              <a:gd name="connsiteX106" fmla="*/ 363142 w 1320743"/>
              <a:gd name="connsiteY106" fmla="*/ 994119 h 2352335"/>
              <a:gd name="connsiteX107" fmla="*/ 372551 w 1320743"/>
              <a:gd name="connsiteY107" fmla="*/ 974496 h 2352335"/>
              <a:gd name="connsiteX108" fmla="*/ 365582 w 1320743"/>
              <a:gd name="connsiteY108" fmla="*/ 916495 h 2352335"/>
              <a:gd name="connsiteX109" fmla="*/ 359671 w 1320743"/>
              <a:gd name="connsiteY109" fmla="*/ 853322 h 2352335"/>
              <a:gd name="connsiteX110" fmla="*/ 364103 w 1320743"/>
              <a:gd name="connsiteY110" fmla="*/ 792270 h 2352335"/>
              <a:gd name="connsiteX111" fmla="*/ 354886 w 1320743"/>
              <a:gd name="connsiteY111" fmla="*/ 771523 h 2352335"/>
              <a:gd name="connsiteX112" fmla="*/ 289978 w 1320743"/>
              <a:gd name="connsiteY112" fmla="*/ 707034 h 2352335"/>
              <a:gd name="connsiteX113" fmla="*/ 237532 w 1320743"/>
              <a:gd name="connsiteY113" fmla="*/ 634324 h 2352335"/>
              <a:gd name="connsiteX114" fmla="*/ 166202 w 1320743"/>
              <a:gd name="connsiteY114" fmla="*/ 614316 h 2352335"/>
              <a:gd name="connsiteX115" fmla="*/ 110512 w 1320743"/>
              <a:gd name="connsiteY115" fmla="*/ 570575 h 2352335"/>
              <a:gd name="connsiteX116" fmla="*/ 76629 w 1320743"/>
              <a:gd name="connsiteY116" fmla="*/ 512445 h 2352335"/>
              <a:gd name="connsiteX117" fmla="*/ 13329 w 1320743"/>
              <a:gd name="connsiteY117" fmla="*/ 545268 h 2352335"/>
              <a:gd name="connsiteX118" fmla="*/ 0 w 1320743"/>
              <a:gd name="connsiteY118" fmla="*/ 518291 h 2352335"/>
              <a:gd name="connsiteX119" fmla="*/ 6295 w 1320743"/>
              <a:gd name="connsiteY119" fmla="*/ 500723 h 2352335"/>
              <a:gd name="connsiteX120" fmla="*/ 52959 w 1320743"/>
              <a:gd name="connsiteY120" fmla="*/ 483348 h 2352335"/>
              <a:gd name="connsiteX121" fmla="*/ 80996 w 1320743"/>
              <a:gd name="connsiteY121" fmla="*/ 464849 h 2352335"/>
              <a:gd name="connsiteX122" fmla="*/ 120371 w 1320743"/>
              <a:gd name="connsiteY122" fmla="*/ 456755 h 2352335"/>
              <a:gd name="connsiteX123" fmla="*/ 166907 w 1320743"/>
              <a:gd name="connsiteY123" fmla="*/ 466293 h 2352335"/>
              <a:gd name="connsiteX124" fmla="*/ 203038 w 1320743"/>
              <a:gd name="connsiteY124" fmla="*/ 487169 h 2352335"/>
              <a:gd name="connsiteX125" fmla="*/ 264027 w 1320743"/>
              <a:gd name="connsiteY125" fmla="*/ 505056 h 2352335"/>
              <a:gd name="connsiteX126" fmla="*/ 279474 w 1320743"/>
              <a:gd name="connsiteY126" fmla="*/ 521692 h 2352335"/>
              <a:gd name="connsiteX127" fmla="*/ 309375 w 1320743"/>
              <a:gd name="connsiteY127" fmla="*/ 546679 h 2352335"/>
              <a:gd name="connsiteX128" fmla="*/ 356650 w 1320743"/>
              <a:gd name="connsiteY128" fmla="*/ 618329 h 2352335"/>
              <a:gd name="connsiteX129" fmla="*/ 367185 w 1320743"/>
              <a:gd name="connsiteY129" fmla="*/ 580079 h 2352335"/>
              <a:gd name="connsiteX130" fmla="*/ 365321 w 1320743"/>
              <a:gd name="connsiteY130" fmla="*/ 536593 h 2352335"/>
              <a:gd name="connsiteX131" fmla="*/ 372803 w 1320743"/>
              <a:gd name="connsiteY131" fmla="*/ 486942 h 2352335"/>
              <a:gd name="connsiteX132" fmla="*/ 375983 w 1320743"/>
              <a:gd name="connsiteY132" fmla="*/ 471430 h 2352335"/>
              <a:gd name="connsiteX133" fmla="*/ 366830 w 1320743"/>
              <a:gd name="connsiteY133" fmla="*/ 437226 h 2352335"/>
              <a:gd name="connsiteX134" fmla="*/ 345279 w 1320743"/>
              <a:gd name="connsiteY134" fmla="*/ 397788 h 2352335"/>
              <a:gd name="connsiteX135" fmla="*/ 332015 w 1320743"/>
              <a:gd name="connsiteY135" fmla="*/ 357354 h 2352335"/>
              <a:gd name="connsiteX136" fmla="*/ 357000 w 1320743"/>
              <a:gd name="connsiteY136" fmla="*/ 327453 h 2352335"/>
              <a:gd name="connsiteX137" fmla="*/ 384170 w 1320743"/>
              <a:gd name="connsiteY137" fmla="*/ 273755 h 2352335"/>
              <a:gd name="connsiteX138" fmla="*/ 414327 w 1320743"/>
              <a:gd name="connsiteY138" fmla="*/ 244915 h 2352335"/>
              <a:gd name="connsiteX139" fmla="*/ 452705 w 1320743"/>
              <a:gd name="connsiteY139" fmla="*/ 228535 h 2352335"/>
              <a:gd name="connsiteX140" fmla="*/ 470465 w 1320743"/>
              <a:gd name="connsiteY140" fmla="*/ 194460 h 2352335"/>
              <a:gd name="connsiteX141" fmla="*/ 509840 w 1320743"/>
              <a:gd name="connsiteY141" fmla="*/ 186366 h 2352335"/>
              <a:gd name="connsiteX142" fmla="*/ 459385 w 1320743"/>
              <a:gd name="connsiteY142" fmla="*/ 130227 h 2352335"/>
              <a:gd name="connsiteX143" fmla="*/ 400388 w 1320743"/>
              <a:gd name="connsiteY143" fmla="*/ 128911 h 2352335"/>
              <a:gd name="connsiteX144" fmla="*/ 346690 w 1320743"/>
              <a:gd name="connsiteY144" fmla="*/ 101742 h 2352335"/>
              <a:gd name="connsiteX145" fmla="*/ 321028 w 1320743"/>
              <a:gd name="connsiteY145" fmla="*/ 56073 h 2352335"/>
              <a:gd name="connsiteX146" fmla="*/ 353240 w 1320743"/>
              <a:gd name="connsiteY146" fmla="*/ 30347 h 2352335"/>
              <a:gd name="connsiteX147" fmla="*/ 393610 w 1320743"/>
              <a:gd name="connsiteY147" fmla="*/ 30539 h 2352335"/>
              <a:gd name="connsiteX148" fmla="*/ 423446 w 1320743"/>
              <a:gd name="connsiteY148" fmla="*/ 68983 h 2352335"/>
              <a:gd name="connsiteX149" fmla="*/ 438830 w 1320743"/>
              <a:gd name="connsiteY149" fmla="*/ 99075 h 2352335"/>
              <a:gd name="connsiteX150" fmla="*/ 457522 w 1320743"/>
              <a:gd name="connsiteY150" fmla="*/ 86742 h 2352335"/>
              <a:gd name="connsiteX151" fmla="*/ 500815 w 1320743"/>
              <a:gd name="connsiteY151" fmla="*/ 125249 h 2352335"/>
              <a:gd name="connsiteX152" fmla="*/ 561611 w 1320743"/>
              <a:gd name="connsiteY152" fmla="*/ 183507 h 2352335"/>
              <a:gd name="connsiteX153" fmla="*/ 638304 w 1320743"/>
              <a:gd name="connsiteY153" fmla="*/ 164205 h 2352335"/>
              <a:gd name="connsiteX154" fmla="*/ 705524 w 1320743"/>
              <a:gd name="connsiteY154" fmla="*/ 177983 h 2352335"/>
              <a:gd name="connsiteX155" fmla="*/ 769080 w 1320743"/>
              <a:gd name="connsiteY155" fmla="*/ 91331 h 2352335"/>
              <a:gd name="connsiteX156" fmla="*/ 831321 w 1320743"/>
              <a:gd name="connsiteY156" fmla="*/ 63678 h 2352335"/>
              <a:gd name="connsiteX157" fmla="*/ 879237 w 1320743"/>
              <a:gd name="connsiteY157" fmla="*/ 763 h 2352335"/>
              <a:gd name="connsiteX158" fmla="*/ 923719 w 1320743"/>
              <a:gd name="connsiteY158" fmla="*/ 7187 h 2352335"/>
              <a:gd name="connsiteX159" fmla="*/ 941094 w 1320743"/>
              <a:gd name="connsiteY159" fmla="*/ 53851 h 2352335"/>
              <a:gd name="connsiteX160" fmla="*/ 900531 w 1320743"/>
              <a:gd name="connsiteY160" fmla="*/ 94028 h 2352335"/>
              <a:gd name="connsiteX161" fmla="*/ 778233 w 1320743"/>
              <a:gd name="connsiteY161" fmla="*/ 125535 h 2352335"/>
              <a:gd name="connsiteX162" fmla="*/ 734493 w 1320743"/>
              <a:gd name="connsiteY162" fmla="*/ 181225 h 2352335"/>
              <a:gd name="connsiteX163" fmla="*/ 820275 w 1320743"/>
              <a:gd name="connsiteY163" fmla="*/ 209583 h 2352335"/>
              <a:gd name="connsiteX164" fmla="*/ 826313 w 1320743"/>
              <a:gd name="connsiteY164" fmla="*/ 245842 h 2352335"/>
              <a:gd name="connsiteX165" fmla="*/ 845999 w 1320743"/>
              <a:gd name="connsiteY165" fmla="*/ 241795 h 2352335"/>
              <a:gd name="connsiteX166" fmla="*/ 876960 w 1320743"/>
              <a:gd name="connsiteY166" fmla="*/ 261611 h 2352335"/>
              <a:gd name="connsiteX167" fmla="*/ 903681 w 1320743"/>
              <a:gd name="connsiteY167" fmla="*/ 302109 h 2352335"/>
              <a:gd name="connsiteX168" fmla="*/ 911839 w 1320743"/>
              <a:gd name="connsiteY168" fmla="*/ 328025 h 2352335"/>
              <a:gd name="connsiteX169" fmla="*/ 920992 w 1320743"/>
              <a:gd name="connsiteY169" fmla="*/ 362230 h 2352335"/>
              <a:gd name="connsiteX170" fmla="*/ 916753 w 1320743"/>
              <a:gd name="connsiteY170" fmla="*/ 382913 h 2352335"/>
              <a:gd name="connsiteX171" fmla="*/ 929021 w 1320743"/>
              <a:gd name="connsiteY171" fmla="*/ 415061 h 2352335"/>
              <a:gd name="connsiteX172" fmla="*/ 913125 w 1320743"/>
              <a:gd name="connsiteY172" fmla="*/ 492621 h 2352335"/>
              <a:gd name="connsiteX173" fmla="*/ 890194 w 1320743"/>
              <a:gd name="connsiteY173" fmla="*/ 525637 h 2352335"/>
              <a:gd name="connsiteX174" fmla="*/ 903394 w 1320743"/>
              <a:gd name="connsiteY174" fmla="*/ 579527 h 2352335"/>
              <a:gd name="connsiteX175" fmla="*/ 916723 w 1320743"/>
              <a:gd name="connsiteY175" fmla="*/ 606505 h 2352335"/>
              <a:gd name="connsiteX176" fmla="*/ 957221 w 1320743"/>
              <a:gd name="connsiteY176" fmla="*/ 579784 h 2352335"/>
              <a:gd name="connsiteX177" fmla="*/ 994668 w 1320743"/>
              <a:gd name="connsiteY177" fmla="*/ 541661 h 2352335"/>
              <a:gd name="connsiteX178" fmla="*/ 1050742 w 1320743"/>
              <a:gd name="connsiteY178" fmla="*/ 504663 h 2352335"/>
              <a:gd name="connsiteX179" fmla="*/ 1069434 w 1320743"/>
              <a:gd name="connsiteY179" fmla="*/ 492331 h 2352335"/>
              <a:gd name="connsiteX180" fmla="*/ 1120210 w 1320743"/>
              <a:gd name="connsiteY180" fmla="*/ 481185 h 2352335"/>
              <a:gd name="connsiteX181" fmla="*/ 1151234 w 1320743"/>
              <a:gd name="connsiteY181" fmla="*/ 487544 h 2352335"/>
              <a:gd name="connsiteX182" fmla="*/ 1175032 w 1320743"/>
              <a:gd name="connsiteY182" fmla="*/ 489728 h 2352335"/>
              <a:gd name="connsiteX183" fmla="*/ 1253652 w 1320743"/>
              <a:gd name="connsiteY183" fmla="*/ 500454 h 235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320743" h="2352335">
                <a:moveTo>
                  <a:pt x="1320743" y="541145"/>
                </a:moveTo>
                <a:lnTo>
                  <a:pt x="1280245" y="567866"/>
                </a:lnTo>
                <a:lnTo>
                  <a:pt x="1234704" y="566613"/>
                </a:lnTo>
                <a:lnTo>
                  <a:pt x="1157144" y="550717"/>
                </a:lnTo>
                <a:lnTo>
                  <a:pt x="1132093" y="594074"/>
                </a:lnTo>
                <a:lnTo>
                  <a:pt x="1063558" y="639294"/>
                </a:lnTo>
                <a:lnTo>
                  <a:pt x="1019881" y="681527"/>
                </a:lnTo>
                <a:lnTo>
                  <a:pt x="976075" y="750673"/>
                </a:lnTo>
                <a:lnTo>
                  <a:pt x="928286" y="786676"/>
                </a:lnTo>
                <a:lnTo>
                  <a:pt x="938564" y="802252"/>
                </a:lnTo>
                <a:lnTo>
                  <a:pt x="914317" y="894266"/>
                </a:lnTo>
                <a:lnTo>
                  <a:pt x="908633" y="1000858"/>
                </a:lnTo>
                <a:lnTo>
                  <a:pt x="959473" y="976257"/>
                </a:lnTo>
                <a:lnTo>
                  <a:pt x="973925" y="984607"/>
                </a:lnTo>
                <a:lnTo>
                  <a:pt x="997724" y="986791"/>
                </a:lnTo>
                <a:lnTo>
                  <a:pt x="1020526" y="980688"/>
                </a:lnTo>
                <a:lnTo>
                  <a:pt x="1057781" y="982936"/>
                </a:lnTo>
                <a:lnTo>
                  <a:pt x="1096095" y="980013"/>
                </a:lnTo>
                <a:lnTo>
                  <a:pt x="1117838" y="979082"/>
                </a:lnTo>
                <a:lnTo>
                  <a:pt x="1133350" y="982261"/>
                </a:lnTo>
                <a:lnTo>
                  <a:pt x="1156088" y="989616"/>
                </a:lnTo>
                <a:lnTo>
                  <a:pt x="1168357" y="1021763"/>
                </a:lnTo>
                <a:lnTo>
                  <a:pt x="1149665" y="1034097"/>
                </a:lnTo>
                <a:lnTo>
                  <a:pt x="1102005" y="1043186"/>
                </a:lnTo>
                <a:lnTo>
                  <a:pt x="1031606" y="1044921"/>
                </a:lnTo>
                <a:lnTo>
                  <a:pt x="967439" y="1042545"/>
                </a:lnTo>
                <a:lnTo>
                  <a:pt x="864636" y="1110375"/>
                </a:lnTo>
                <a:lnTo>
                  <a:pt x="900639" y="1158164"/>
                </a:lnTo>
                <a:lnTo>
                  <a:pt x="913710" y="1238967"/>
                </a:lnTo>
                <a:lnTo>
                  <a:pt x="917565" y="1299024"/>
                </a:lnTo>
                <a:lnTo>
                  <a:pt x="947081" y="1404750"/>
                </a:lnTo>
                <a:lnTo>
                  <a:pt x="934107" y="1520625"/>
                </a:lnTo>
                <a:lnTo>
                  <a:pt x="926432" y="1610647"/>
                </a:lnTo>
                <a:lnTo>
                  <a:pt x="936261" y="1720420"/>
                </a:lnTo>
                <a:lnTo>
                  <a:pt x="924539" y="1790753"/>
                </a:lnTo>
                <a:lnTo>
                  <a:pt x="943970" y="1840533"/>
                </a:lnTo>
                <a:lnTo>
                  <a:pt x="951999" y="1893365"/>
                </a:lnTo>
                <a:lnTo>
                  <a:pt x="1011608" y="1983707"/>
                </a:lnTo>
                <a:lnTo>
                  <a:pt x="1016586" y="2025136"/>
                </a:lnTo>
                <a:lnTo>
                  <a:pt x="1017517" y="2046879"/>
                </a:lnTo>
                <a:lnTo>
                  <a:pt x="1019381" y="2090364"/>
                </a:lnTo>
                <a:lnTo>
                  <a:pt x="1027538" y="2116282"/>
                </a:lnTo>
                <a:lnTo>
                  <a:pt x="1026222" y="2175279"/>
                </a:lnTo>
                <a:lnTo>
                  <a:pt x="1039358" y="2242627"/>
                </a:lnTo>
                <a:lnTo>
                  <a:pt x="1053426" y="2331716"/>
                </a:lnTo>
                <a:lnTo>
                  <a:pt x="1035730" y="2352335"/>
                </a:lnTo>
                <a:lnTo>
                  <a:pt x="1015175" y="2321182"/>
                </a:lnTo>
                <a:lnTo>
                  <a:pt x="1003967" y="2283864"/>
                </a:lnTo>
                <a:lnTo>
                  <a:pt x="987716" y="2218572"/>
                </a:lnTo>
                <a:lnTo>
                  <a:pt x="942496" y="2150036"/>
                </a:lnTo>
                <a:lnTo>
                  <a:pt x="962503" y="2078706"/>
                </a:lnTo>
                <a:lnTo>
                  <a:pt x="975157" y="2030114"/>
                </a:lnTo>
                <a:lnTo>
                  <a:pt x="938094" y="1987497"/>
                </a:lnTo>
                <a:lnTo>
                  <a:pt x="889566" y="1961387"/>
                </a:lnTo>
                <a:lnTo>
                  <a:pt x="890306" y="2023500"/>
                </a:lnTo>
                <a:lnTo>
                  <a:pt x="898270" y="2089787"/>
                </a:lnTo>
                <a:lnTo>
                  <a:pt x="889729" y="2144609"/>
                </a:lnTo>
                <a:lnTo>
                  <a:pt x="849038" y="2211700"/>
                </a:lnTo>
                <a:lnTo>
                  <a:pt x="832146" y="2280975"/>
                </a:lnTo>
                <a:lnTo>
                  <a:pt x="783234" y="2335605"/>
                </a:lnTo>
                <a:lnTo>
                  <a:pt x="747038" y="2328187"/>
                </a:lnTo>
                <a:lnTo>
                  <a:pt x="685922" y="2337211"/>
                </a:lnTo>
                <a:lnTo>
                  <a:pt x="574158" y="2330468"/>
                </a:lnTo>
                <a:lnTo>
                  <a:pt x="486192" y="2325909"/>
                </a:lnTo>
                <a:lnTo>
                  <a:pt x="415921" y="2300731"/>
                </a:lnTo>
                <a:lnTo>
                  <a:pt x="391320" y="2249891"/>
                </a:lnTo>
                <a:lnTo>
                  <a:pt x="388525" y="2184663"/>
                </a:lnTo>
                <a:lnTo>
                  <a:pt x="338648" y="2007415"/>
                </a:lnTo>
                <a:lnTo>
                  <a:pt x="347318" y="1925680"/>
                </a:lnTo>
                <a:lnTo>
                  <a:pt x="311990" y="1953460"/>
                </a:lnTo>
                <a:lnTo>
                  <a:pt x="283953" y="1971959"/>
                </a:lnTo>
                <a:lnTo>
                  <a:pt x="271107" y="2060921"/>
                </a:lnTo>
                <a:lnTo>
                  <a:pt x="265296" y="2194427"/>
                </a:lnTo>
                <a:lnTo>
                  <a:pt x="252385" y="2296846"/>
                </a:lnTo>
                <a:lnTo>
                  <a:pt x="185039" y="2309983"/>
                </a:lnTo>
                <a:lnTo>
                  <a:pt x="181312" y="2223012"/>
                </a:lnTo>
                <a:lnTo>
                  <a:pt x="208418" y="2182770"/>
                </a:lnTo>
                <a:lnTo>
                  <a:pt x="218952" y="2144520"/>
                </a:lnTo>
                <a:lnTo>
                  <a:pt x="226755" y="2027585"/>
                </a:lnTo>
                <a:lnTo>
                  <a:pt x="237545" y="1935508"/>
                </a:lnTo>
                <a:lnTo>
                  <a:pt x="285718" y="1818765"/>
                </a:lnTo>
                <a:lnTo>
                  <a:pt x="311764" y="1783695"/>
                </a:lnTo>
                <a:lnTo>
                  <a:pt x="304601" y="1766063"/>
                </a:lnTo>
                <a:lnTo>
                  <a:pt x="325605" y="1703019"/>
                </a:lnTo>
                <a:lnTo>
                  <a:pt x="336202" y="1651312"/>
                </a:lnTo>
                <a:lnTo>
                  <a:pt x="313913" y="1549761"/>
                </a:lnTo>
                <a:lnTo>
                  <a:pt x="330002" y="1431830"/>
                </a:lnTo>
                <a:lnTo>
                  <a:pt x="339668" y="1358380"/>
                </a:lnTo>
                <a:lnTo>
                  <a:pt x="329584" y="1302434"/>
                </a:lnTo>
                <a:lnTo>
                  <a:pt x="354826" y="1218707"/>
                </a:lnTo>
                <a:lnTo>
                  <a:pt x="358326" y="1135912"/>
                </a:lnTo>
                <a:lnTo>
                  <a:pt x="395709" y="1111247"/>
                </a:lnTo>
                <a:lnTo>
                  <a:pt x="378205" y="1091495"/>
                </a:lnTo>
                <a:lnTo>
                  <a:pt x="349300" y="1074795"/>
                </a:lnTo>
                <a:lnTo>
                  <a:pt x="289628" y="997910"/>
                </a:lnTo>
                <a:lnTo>
                  <a:pt x="249194" y="1011174"/>
                </a:lnTo>
                <a:lnTo>
                  <a:pt x="199414" y="1030605"/>
                </a:lnTo>
                <a:lnTo>
                  <a:pt x="148639" y="1041750"/>
                </a:lnTo>
                <a:lnTo>
                  <a:pt x="105089" y="1057069"/>
                </a:lnTo>
                <a:lnTo>
                  <a:pt x="71014" y="1039310"/>
                </a:lnTo>
                <a:lnTo>
                  <a:pt x="91825" y="1016636"/>
                </a:lnTo>
                <a:lnTo>
                  <a:pt x="141604" y="997205"/>
                </a:lnTo>
                <a:lnTo>
                  <a:pt x="171570" y="1008734"/>
                </a:lnTo>
                <a:lnTo>
                  <a:pt x="236925" y="979026"/>
                </a:lnTo>
                <a:lnTo>
                  <a:pt x="288761" y="962711"/>
                </a:lnTo>
                <a:lnTo>
                  <a:pt x="320844" y="963899"/>
                </a:lnTo>
                <a:lnTo>
                  <a:pt x="363142" y="994119"/>
                </a:lnTo>
                <a:lnTo>
                  <a:pt x="372551" y="974496"/>
                </a:lnTo>
                <a:lnTo>
                  <a:pt x="365582" y="916495"/>
                </a:lnTo>
                <a:lnTo>
                  <a:pt x="359671" y="853322"/>
                </a:lnTo>
                <a:lnTo>
                  <a:pt x="364103" y="792270"/>
                </a:lnTo>
                <a:lnTo>
                  <a:pt x="354886" y="771523"/>
                </a:lnTo>
                <a:lnTo>
                  <a:pt x="289978" y="707034"/>
                </a:lnTo>
                <a:lnTo>
                  <a:pt x="237532" y="634324"/>
                </a:lnTo>
                <a:lnTo>
                  <a:pt x="166202" y="614316"/>
                </a:lnTo>
                <a:lnTo>
                  <a:pt x="110512" y="570575"/>
                </a:lnTo>
                <a:lnTo>
                  <a:pt x="76629" y="512445"/>
                </a:lnTo>
                <a:lnTo>
                  <a:pt x="13329" y="545268"/>
                </a:lnTo>
                <a:lnTo>
                  <a:pt x="0" y="518291"/>
                </a:lnTo>
                <a:lnTo>
                  <a:pt x="6295" y="500723"/>
                </a:lnTo>
                <a:lnTo>
                  <a:pt x="52959" y="483348"/>
                </a:lnTo>
                <a:lnTo>
                  <a:pt x="80996" y="464849"/>
                </a:lnTo>
                <a:lnTo>
                  <a:pt x="120371" y="456755"/>
                </a:lnTo>
                <a:lnTo>
                  <a:pt x="166907" y="466293"/>
                </a:lnTo>
                <a:lnTo>
                  <a:pt x="203038" y="487169"/>
                </a:lnTo>
                <a:lnTo>
                  <a:pt x="264027" y="505056"/>
                </a:lnTo>
                <a:lnTo>
                  <a:pt x="279474" y="521692"/>
                </a:lnTo>
                <a:lnTo>
                  <a:pt x="309375" y="546679"/>
                </a:lnTo>
                <a:lnTo>
                  <a:pt x="356650" y="618329"/>
                </a:lnTo>
                <a:lnTo>
                  <a:pt x="367185" y="580079"/>
                </a:lnTo>
                <a:lnTo>
                  <a:pt x="365321" y="536593"/>
                </a:lnTo>
                <a:lnTo>
                  <a:pt x="372803" y="486942"/>
                </a:lnTo>
                <a:lnTo>
                  <a:pt x="375983" y="471430"/>
                </a:lnTo>
                <a:lnTo>
                  <a:pt x="366830" y="437226"/>
                </a:lnTo>
                <a:lnTo>
                  <a:pt x="345279" y="397788"/>
                </a:lnTo>
                <a:lnTo>
                  <a:pt x="332015" y="357354"/>
                </a:lnTo>
                <a:lnTo>
                  <a:pt x="357000" y="327453"/>
                </a:lnTo>
                <a:lnTo>
                  <a:pt x="384170" y="273755"/>
                </a:lnTo>
                <a:lnTo>
                  <a:pt x="414327" y="244915"/>
                </a:lnTo>
                <a:lnTo>
                  <a:pt x="452705" y="228535"/>
                </a:lnTo>
                <a:lnTo>
                  <a:pt x="470465" y="194460"/>
                </a:lnTo>
                <a:lnTo>
                  <a:pt x="509840" y="186366"/>
                </a:lnTo>
                <a:lnTo>
                  <a:pt x="459385" y="130227"/>
                </a:lnTo>
                <a:lnTo>
                  <a:pt x="400388" y="128911"/>
                </a:lnTo>
                <a:lnTo>
                  <a:pt x="346690" y="101742"/>
                </a:lnTo>
                <a:lnTo>
                  <a:pt x="321028" y="56073"/>
                </a:lnTo>
                <a:lnTo>
                  <a:pt x="353240" y="30347"/>
                </a:lnTo>
                <a:lnTo>
                  <a:pt x="393610" y="30539"/>
                </a:lnTo>
                <a:lnTo>
                  <a:pt x="423446" y="68983"/>
                </a:lnTo>
                <a:lnTo>
                  <a:pt x="438830" y="99075"/>
                </a:lnTo>
                <a:lnTo>
                  <a:pt x="457522" y="86742"/>
                </a:lnTo>
                <a:lnTo>
                  <a:pt x="500815" y="125249"/>
                </a:lnTo>
                <a:lnTo>
                  <a:pt x="561611" y="183507"/>
                </a:lnTo>
                <a:lnTo>
                  <a:pt x="638304" y="164205"/>
                </a:lnTo>
                <a:cubicBezTo>
                  <a:pt x="637655" y="164633"/>
                  <a:pt x="695450" y="192081"/>
                  <a:pt x="705524" y="177983"/>
                </a:cubicBezTo>
                <a:cubicBezTo>
                  <a:pt x="706394" y="176477"/>
                  <a:pt x="758011" y="97144"/>
                  <a:pt x="769080" y="91331"/>
                </a:cubicBezTo>
                <a:cubicBezTo>
                  <a:pt x="768445" y="88955"/>
                  <a:pt x="823843" y="76064"/>
                  <a:pt x="831321" y="63678"/>
                </a:cubicBezTo>
                <a:cubicBezTo>
                  <a:pt x="833917" y="61965"/>
                  <a:pt x="869747" y="1063"/>
                  <a:pt x="879237" y="763"/>
                </a:cubicBezTo>
                <a:cubicBezTo>
                  <a:pt x="876875" y="-1405"/>
                  <a:pt x="922712" y="1144"/>
                  <a:pt x="923719" y="7187"/>
                </a:cubicBezTo>
                <a:cubicBezTo>
                  <a:pt x="921771" y="8471"/>
                  <a:pt x="949412" y="46127"/>
                  <a:pt x="941094" y="53851"/>
                </a:cubicBezTo>
                <a:cubicBezTo>
                  <a:pt x="939588" y="52982"/>
                  <a:pt x="922118" y="89474"/>
                  <a:pt x="900531" y="94028"/>
                </a:cubicBezTo>
                <a:cubicBezTo>
                  <a:pt x="899881" y="94457"/>
                  <a:pt x="786043" y="115911"/>
                  <a:pt x="778233" y="125535"/>
                </a:cubicBezTo>
                <a:cubicBezTo>
                  <a:pt x="776715" y="127469"/>
                  <a:pt x="721411" y="174952"/>
                  <a:pt x="734493" y="181225"/>
                </a:cubicBezTo>
                <a:cubicBezTo>
                  <a:pt x="735142" y="180798"/>
                  <a:pt x="818749" y="203883"/>
                  <a:pt x="820275" y="209583"/>
                </a:cubicBezTo>
                <a:lnTo>
                  <a:pt x="826313" y="245842"/>
                </a:lnTo>
                <a:lnTo>
                  <a:pt x="845999" y="241795"/>
                </a:lnTo>
                <a:lnTo>
                  <a:pt x="876960" y="261611"/>
                </a:lnTo>
                <a:lnTo>
                  <a:pt x="903681" y="302109"/>
                </a:lnTo>
                <a:lnTo>
                  <a:pt x="911839" y="328025"/>
                </a:lnTo>
                <a:lnTo>
                  <a:pt x="920992" y="362230"/>
                </a:lnTo>
                <a:lnTo>
                  <a:pt x="916753" y="382913"/>
                </a:lnTo>
                <a:lnTo>
                  <a:pt x="929021" y="415061"/>
                </a:lnTo>
                <a:lnTo>
                  <a:pt x="913125" y="492621"/>
                </a:lnTo>
                <a:lnTo>
                  <a:pt x="890194" y="525637"/>
                </a:lnTo>
                <a:lnTo>
                  <a:pt x="903394" y="579527"/>
                </a:lnTo>
                <a:lnTo>
                  <a:pt x="916723" y="606505"/>
                </a:lnTo>
                <a:lnTo>
                  <a:pt x="957221" y="579784"/>
                </a:lnTo>
                <a:lnTo>
                  <a:pt x="994668" y="541661"/>
                </a:lnTo>
                <a:lnTo>
                  <a:pt x="1050742" y="504663"/>
                </a:lnTo>
                <a:lnTo>
                  <a:pt x="1069434" y="492331"/>
                </a:lnTo>
                <a:lnTo>
                  <a:pt x="1120210" y="481185"/>
                </a:lnTo>
                <a:lnTo>
                  <a:pt x="1151234" y="487544"/>
                </a:lnTo>
                <a:lnTo>
                  <a:pt x="1175032" y="489728"/>
                </a:lnTo>
                <a:lnTo>
                  <a:pt x="1253652" y="500454"/>
                </a:lnTo>
                <a:close/>
              </a:path>
            </a:pathLst>
          </a:custGeom>
        </p:spPr>
      </p:pic>
      <p:pic>
        <p:nvPicPr>
          <p:cNvPr id="17" name="図 16">
            <a:extLst>
              <a:ext uri="{FF2B5EF4-FFF2-40B4-BE49-F238E27FC236}">
                <a16:creationId xmlns:a16="http://schemas.microsoft.com/office/drawing/2014/main" id="{BD485D06-C7EA-E122-4B2A-69CF9ADA85F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6466374">
            <a:off x="1897527" y="4241023"/>
            <a:ext cx="636710" cy="1134024"/>
          </a:xfrm>
          <a:custGeom>
            <a:avLst/>
            <a:gdLst>
              <a:gd name="connsiteX0" fmla="*/ 1320743 w 1320743"/>
              <a:gd name="connsiteY0" fmla="*/ 541145 h 2352335"/>
              <a:gd name="connsiteX1" fmla="*/ 1280245 w 1320743"/>
              <a:gd name="connsiteY1" fmla="*/ 567866 h 2352335"/>
              <a:gd name="connsiteX2" fmla="*/ 1234704 w 1320743"/>
              <a:gd name="connsiteY2" fmla="*/ 566613 h 2352335"/>
              <a:gd name="connsiteX3" fmla="*/ 1157144 w 1320743"/>
              <a:gd name="connsiteY3" fmla="*/ 550717 h 2352335"/>
              <a:gd name="connsiteX4" fmla="*/ 1132093 w 1320743"/>
              <a:gd name="connsiteY4" fmla="*/ 594074 h 2352335"/>
              <a:gd name="connsiteX5" fmla="*/ 1063558 w 1320743"/>
              <a:gd name="connsiteY5" fmla="*/ 639294 h 2352335"/>
              <a:gd name="connsiteX6" fmla="*/ 1019881 w 1320743"/>
              <a:gd name="connsiteY6" fmla="*/ 681527 h 2352335"/>
              <a:gd name="connsiteX7" fmla="*/ 976075 w 1320743"/>
              <a:gd name="connsiteY7" fmla="*/ 750673 h 2352335"/>
              <a:gd name="connsiteX8" fmla="*/ 928286 w 1320743"/>
              <a:gd name="connsiteY8" fmla="*/ 786676 h 2352335"/>
              <a:gd name="connsiteX9" fmla="*/ 938564 w 1320743"/>
              <a:gd name="connsiteY9" fmla="*/ 802252 h 2352335"/>
              <a:gd name="connsiteX10" fmla="*/ 914317 w 1320743"/>
              <a:gd name="connsiteY10" fmla="*/ 894266 h 2352335"/>
              <a:gd name="connsiteX11" fmla="*/ 908633 w 1320743"/>
              <a:gd name="connsiteY11" fmla="*/ 1000858 h 2352335"/>
              <a:gd name="connsiteX12" fmla="*/ 959473 w 1320743"/>
              <a:gd name="connsiteY12" fmla="*/ 976257 h 2352335"/>
              <a:gd name="connsiteX13" fmla="*/ 973925 w 1320743"/>
              <a:gd name="connsiteY13" fmla="*/ 984607 h 2352335"/>
              <a:gd name="connsiteX14" fmla="*/ 997724 w 1320743"/>
              <a:gd name="connsiteY14" fmla="*/ 986791 h 2352335"/>
              <a:gd name="connsiteX15" fmla="*/ 1020526 w 1320743"/>
              <a:gd name="connsiteY15" fmla="*/ 980688 h 2352335"/>
              <a:gd name="connsiteX16" fmla="*/ 1057781 w 1320743"/>
              <a:gd name="connsiteY16" fmla="*/ 982936 h 2352335"/>
              <a:gd name="connsiteX17" fmla="*/ 1096095 w 1320743"/>
              <a:gd name="connsiteY17" fmla="*/ 980013 h 2352335"/>
              <a:gd name="connsiteX18" fmla="*/ 1117838 w 1320743"/>
              <a:gd name="connsiteY18" fmla="*/ 979082 h 2352335"/>
              <a:gd name="connsiteX19" fmla="*/ 1133350 w 1320743"/>
              <a:gd name="connsiteY19" fmla="*/ 982261 h 2352335"/>
              <a:gd name="connsiteX20" fmla="*/ 1156088 w 1320743"/>
              <a:gd name="connsiteY20" fmla="*/ 989616 h 2352335"/>
              <a:gd name="connsiteX21" fmla="*/ 1168357 w 1320743"/>
              <a:gd name="connsiteY21" fmla="*/ 1021763 h 2352335"/>
              <a:gd name="connsiteX22" fmla="*/ 1149665 w 1320743"/>
              <a:gd name="connsiteY22" fmla="*/ 1034097 h 2352335"/>
              <a:gd name="connsiteX23" fmla="*/ 1102005 w 1320743"/>
              <a:gd name="connsiteY23" fmla="*/ 1043186 h 2352335"/>
              <a:gd name="connsiteX24" fmla="*/ 1031606 w 1320743"/>
              <a:gd name="connsiteY24" fmla="*/ 1044921 h 2352335"/>
              <a:gd name="connsiteX25" fmla="*/ 967439 w 1320743"/>
              <a:gd name="connsiteY25" fmla="*/ 1042545 h 2352335"/>
              <a:gd name="connsiteX26" fmla="*/ 864636 w 1320743"/>
              <a:gd name="connsiteY26" fmla="*/ 1110375 h 2352335"/>
              <a:gd name="connsiteX27" fmla="*/ 900639 w 1320743"/>
              <a:gd name="connsiteY27" fmla="*/ 1158164 h 2352335"/>
              <a:gd name="connsiteX28" fmla="*/ 913710 w 1320743"/>
              <a:gd name="connsiteY28" fmla="*/ 1238967 h 2352335"/>
              <a:gd name="connsiteX29" fmla="*/ 917565 w 1320743"/>
              <a:gd name="connsiteY29" fmla="*/ 1299024 h 2352335"/>
              <a:gd name="connsiteX30" fmla="*/ 947081 w 1320743"/>
              <a:gd name="connsiteY30" fmla="*/ 1404750 h 2352335"/>
              <a:gd name="connsiteX31" fmla="*/ 934107 w 1320743"/>
              <a:gd name="connsiteY31" fmla="*/ 1520625 h 2352335"/>
              <a:gd name="connsiteX32" fmla="*/ 926432 w 1320743"/>
              <a:gd name="connsiteY32" fmla="*/ 1610647 h 2352335"/>
              <a:gd name="connsiteX33" fmla="*/ 936261 w 1320743"/>
              <a:gd name="connsiteY33" fmla="*/ 1720420 h 2352335"/>
              <a:gd name="connsiteX34" fmla="*/ 924539 w 1320743"/>
              <a:gd name="connsiteY34" fmla="*/ 1790753 h 2352335"/>
              <a:gd name="connsiteX35" fmla="*/ 943970 w 1320743"/>
              <a:gd name="connsiteY35" fmla="*/ 1840533 h 2352335"/>
              <a:gd name="connsiteX36" fmla="*/ 951999 w 1320743"/>
              <a:gd name="connsiteY36" fmla="*/ 1893365 h 2352335"/>
              <a:gd name="connsiteX37" fmla="*/ 1011608 w 1320743"/>
              <a:gd name="connsiteY37" fmla="*/ 1983707 h 2352335"/>
              <a:gd name="connsiteX38" fmla="*/ 1016586 w 1320743"/>
              <a:gd name="connsiteY38" fmla="*/ 2025136 h 2352335"/>
              <a:gd name="connsiteX39" fmla="*/ 1017517 w 1320743"/>
              <a:gd name="connsiteY39" fmla="*/ 2046879 h 2352335"/>
              <a:gd name="connsiteX40" fmla="*/ 1019381 w 1320743"/>
              <a:gd name="connsiteY40" fmla="*/ 2090364 h 2352335"/>
              <a:gd name="connsiteX41" fmla="*/ 1027538 w 1320743"/>
              <a:gd name="connsiteY41" fmla="*/ 2116282 h 2352335"/>
              <a:gd name="connsiteX42" fmla="*/ 1026222 w 1320743"/>
              <a:gd name="connsiteY42" fmla="*/ 2175279 h 2352335"/>
              <a:gd name="connsiteX43" fmla="*/ 1039358 w 1320743"/>
              <a:gd name="connsiteY43" fmla="*/ 2242627 h 2352335"/>
              <a:gd name="connsiteX44" fmla="*/ 1053426 w 1320743"/>
              <a:gd name="connsiteY44" fmla="*/ 2331716 h 2352335"/>
              <a:gd name="connsiteX45" fmla="*/ 1035730 w 1320743"/>
              <a:gd name="connsiteY45" fmla="*/ 2352335 h 2352335"/>
              <a:gd name="connsiteX46" fmla="*/ 1015175 w 1320743"/>
              <a:gd name="connsiteY46" fmla="*/ 2321182 h 2352335"/>
              <a:gd name="connsiteX47" fmla="*/ 1003967 w 1320743"/>
              <a:gd name="connsiteY47" fmla="*/ 2283864 h 2352335"/>
              <a:gd name="connsiteX48" fmla="*/ 987716 w 1320743"/>
              <a:gd name="connsiteY48" fmla="*/ 2218572 h 2352335"/>
              <a:gd name="connsiteX49" fmla="*/ 942496 w 1320743"/>
              <a:gd name="connsiteY49" fmla="*/ 2150036 h 2352335"/>
              <a:gd name="connsiteX50" fmla="*/ 962503 w 1320743"/>
              <a:gd name="connsiteY50" fmla="*/ 2078706 h 2352335"/>
              <a:gd name="connsiteX51" fmla="*/ 975157 w 1320743"/>
              <a:gd name="connsiteY51" fmla="*/ 2030114 h 2352335"/>
              <a:gd name="connsiteX52" fmla="*/ 938094 w 1320743"/>
              <a:gd name="connsiteY52" fmla="*/ 1987497 h 2352335"/>
              <a:gd name="connsiteX53" fmla="*/ 889566 w 1320743"/>
              <a:gd name="connsiteY53" fmla="*/ 1961387 h 2352335"/>
              <a:gd name="connsiteX54" fmla="*/ 890306 w 1320743"/>
              <a:gd name="connsiteY54" fmla="*/ 2023500 h 2352335"/>
              <a:gd name="connsiteX55" fmla="*/ 898270 w 1320743"/>
              <a:gd name="connsiteY55" fmla="*/ 2089787 h 2352335"/>
              <a:gd name="connsiteX56" fmla="*/ 889729 w 1320743"/>
              <a:gd name="connsiteY56" fmla="*/ 2144609 h 2352335"/>
              <a:gd name="connsiteX57" fmla="*/ 849038 w 1320743"/>
              <a:gd name="connsiteY57" fmla="*/ 2211700 h 2352335"/>
              <a:gd name="connsiteX58" fmla="*/ 832146 w 1320743"/>
              <a:gd name="connsiteY58" fmla="*/ 2280975 h 2352335"/>
              <a:gd name="connsiteX59" fmla="*/ 783234 w 1320743"/>
              <a:gd name="connsiteY59" fmla="*/ 2335605 h 2352335"/>
              <a:gd name="connsiteX60" fmla="*/ 747038 w 1320743"/>
              <a:gd name="connsiteY60" fmla="*/ 2328187 h 2352335"/>
              <a:gd name="connsiteX61" fmla="*/ 685922 w 1320743"/>
              <a:gd name="connsiteY61" fmla="*/ 2337211 h 2352335"/>
              <a:gd name="connsiteX62" fmla="*/ 574158 w 1320743"/>
              <a:gd name="connsiteY62" fmla="*/ 2330468 h 2352335"/>
              <a:gd name="connsiteX63" fmla="*/ 486192 w 1320743"/>
              <a:gd name="connsiteY63" fmla="*/ 2325909 h 2352335"/>
              <a:gd name="connsiteX64" fmla="*/ 415921 w 1320743"/>
              <a:gd name="connsiteY64" fmla="*/ 2300731 h 2352335"/>
              <a:gd name="connsiteX65" fmla="*/ 391320 w 1320743"/>
              <a:gd name="connsiteY65" fmla="*/ 2249891 h 2352335"/>
              <a:gd name="connsiteX66" fmla="*/ 388525 w 1320743"/>
              <a:gd name="connsiteY66" fmla="*/ 2184663 h 2352335"/>
              <a:gd name="connsiteX67" fmla="*/ 338648 w 1320743"/>
              <a:gd name="connsiteY67" fmla="*/ 2007415 h 2352335"/>
              <a:gd name="connsiteX68" fmla="*/ 347318 w 1320743"/>
              <a:gd name="connsiteY68" fmla="*/ 1925680 h 2352335"/>
              <a:gd name="connsiteX69" fmla="*/ 311990 w 1320743"/>
              <a:gd name="connsiteY69" fmla="*/ 1953460 h 2352335"/>
              <a:gd name="connsiteX70" fmla="*/ 283953 w 1320743"/>
              <a:gd name="connsiteY70" fmla="*/ 1971959 h 2352335"/>
              <a:gd name="connsiteX71" fmla="*/ 271107 w 1320743"/>
              <a:gd name="connsiteY71" fmla="*/ 2060921 h 2352335"/>
              <a:gd name="connsiteX72" fmla="*/ 265296 w 1320743"/>
              <a:gd name="connsiteY72" fmla="*/ 2194427 h 2352335"/>
              <a:gd name="connsiteX73" fmla="*/ 252385 w 1320743"/>
              <a:gd name="connsiteY73" fmla="*/ 2296846 h 2352335"/>
              <a:gd name="connsiteX74" fmla="*/ 185039 w 1320743"/>
              <a:gd name="connsiteY74" fmla="*/ 2309983 h 2352335"/>
              <a:gd name="connsiteX75" fmla="*/ 181312 w 1320743"/>
              <a:gd name="connsiteY75" fmla="*/ 2223012 h 2352335"/>
              <a:gd name="connsiteX76" fmla="*/ 208418 w 1320743"/>
              <a:gd name="connsiteY76" fmla="*/ 2182770 h 2352335"/>
              <a:gd name="connsiteX77" fmla="*/ 218952 w 1320743"/>
              <a:gd name="connsiteY77" fmla="*/ 2144520 h 2352335"/>
              <a:gd name="connsiteX78" fmla="*/ 226755 w 1320743"/>
              <a:gd name="connsiteY78" fmla="*/ 2027585 h 2352335"/>
              <a:gd name="connsiteX79" fmla="*/ 237545 w 1320743"/>
              <a:gd name="connsiteY79" fmla="*/ 1935508 h 2352335"/>
              <a:gd name="connsiteX80" fmla="*/ 285718 w 1320743"/>
              <a:gd name="connsiteY80" fmla="*/ 1818765 h 2352335"/>
              <a:gd name="connsiteX81" fmla="*/ 311764 w 1320743"/>
              <a:gd name="connsiteY81" fmla="*/ 1783695 h 2352335"/>
              <a:gd name="connsiteX82" fmla="*/ 304601 w 1320743"/>
              <a:gd name="connsiteY82" fmla="*/ 1766063 h 2352335"/>
              <a:gd name="connsiteX83" fmla="*/ 325605 w 1320743"/>
              <a:gd name="connsiteY83" fmla="*/ 1703019 h 2352335"/>
              <a:gd name="connsiteX84" fmla="*/ 336202 w 1320743"/>
              <a:gd name="connsiteY84" fmla="*/ 1651312 h 2352335"/>
              <a:gd name="connsiteX85" fmla="*/ 313913 w 1320743"/>
              <a:gd name="connsiteY85" fmla="*/ 1549761 h 2352335"/>
              <a:gd name="connsiteX86" fmla="*/ 330002 w 1320743"/>
              <a:gd name="connsiteY86" fmla="*/ 1431830 h 2352335"/>
              <a:gd name="connsiteX87" fmla="*/ 339668 w 1320743"/>
              <a:gd name="connsiteY87" fmla="*/ 1358380 h 2352335"/>
              <a:gd name="connsiteX88" fmla="*/ 329584 w 1320743"/>
              <a:gd name="connsiteY88" fmla="*/ 1302434 h 2352335"/>
              <a:gd name="connsiteX89" fmla="*/ 354826 w 1320743"/>
              <a:gd name="connsiteY89" fmla="*/ 1218707 h 2352335"/>
              <a:gd name="connsiteX90" fmla="*/ 358326 w 1320743"/>
              <a:gd name="connsiteY90" fmla="*/ 1135912 h 2352335"/>
              <a:gd name="connsiteX91" fmla="*/ 395709 w 1320743"/>
              <a:gd name="connsiteY91" fmla="*/ 1111247 h 2352335"/>
              <a:gd name="connsiteX92" fmla="*/ 378205 w 1320743"/>
              <a:gd name="connsiteY92" fmla="*/ 1091495 h 2352335"/>
              <a:gd name="connsiteX93" fmla="*/ 349300 w 1320743"/>
              <a:gd name="connsiteY93" fmla="*/ 1074795 h 2352335"/>
              <a:gd name="connsiteX94" fmla="*/ 289628 w 1320743"/>
              <a:gd name="connsiteY94" fmla="*/ 997910 h 2352335"/>
              <a:gd name="connsiteX95" fmla="*/ 249194 w 1320743"/>
              <a:gd name="connsiteY95" fmla="*/ 1011174 h 2352335"/>
              <a:gd name="connsiteX96" fmla="*/ 199414 w 1320743"/>
              <a:gd name="connsiteY96" fmla="*/ 1030605 h 2352335"/>
              <a:gd name="connsiteX97" fmla="*/ 148639 w 1320743"/>
              <a:gd name="connsiteY97" fmla="*/ 1041750 h 2352335"/>
              <a:gd name="connsiteX98" fmla="*/ 105089 w 1320743"/>
              <a:gd name="connsiteY98" fmla="*/ 1057069 h 2352335"/>
              <a:gd name="connsiteX99" fmla="*/ 71014 w 1320743"/>
              <a:gd name="connsiteY99" fmla="*/ 1039310 h 2352335"/>
              <a:gd name="connsiteX100" fmla="*/ 91825 w 1320743"/>
              <a:gd name="connsiteY100" fmla="*/ 1016636 h 2352335"/>
              <a:gd name="connsiteX101" fmla="*/ 141604 w 1320743"/>
              <a:gd name="connsiteY101" fmla="*/ 997205 h 2352335"/>
              <a:gd name="connsiteX102" fmla="*/ 171570 w 1320743"/>
              <a:gd name="connsiteY102" fmla="*/ 1008734 h 2352335"/>
              <a:gd name="connsiteX103" fmla="*/ 236925 w 1320743"/>
              <a:gd name="connsiteY103" fmla="*/ 979026 h 2352335"/>
              <a:gd name="connsiteX104" fmla="*/ 288761 w 1320743"/>
              <a:gd name="connsiteY104" fmla="*/ 962711 h 2352335"/>
              <a:gd name="connsiteX105" fmla="*/ 320844 w 1320743"/>
              <a:gd name="connsiteY105" fmla="*/ 963899 h 2352335"/>
              <a:gd name="connsiteX106" fmla="*/ 363142 w 1320743"/>
              <a:gd name="connsiteY106" fmla="*/ 994119 h 2352335"/>
              <a:gd name="connsiteX107" fmla="*/ 372551 w 1320743"/>
              <a:gd name="connsiteY107" fmla="*/ 974496 h 2352335"/>
              <a:gd name="connsiteX108" fmla="*/ 365582 w 1320743"/>
              <a:gd name="connsiteY108" fmla="*/ 916495 h 2352335"/>
              <a:gd name="connsiteX109" fmla="*/ 359671 w 1320743"/>
              <a:gd name="connsiteY109" fmla="*/ 853322 h 2352335"/>
              <a:gd name="connsiteX110" fmla="*/ 364103 w 1320743"/>
              <a:gd name="connsiteY110" fmla="*/ 792270 h 2352335"/>
              <a:gd name="connsiteX111" fmla="*/ 354886 w 1320743"/>
              <a:gd name="connsiteY111" fmla="*/ 771523 h 2352335"/>
              <a:gd name="connsiteX112" fmla="*/ 289978 w 1320743"/>
              <a:gd name="connsiteY112" fmla="*/ 707034 h 2352335"/>
              <a:gd name="connsiteX113" fmla="*/ 237532 w 1320743"/>
              <a:gd name="connsiteY113" fmla="*/ 634324 h 2352335"/>
              <a:gd name="connsiteX114" fmla="*/ 166202 w 1320743"/>
              <a:gd name="connsiteY114" fmla="*/ 614316 h 2352335"/>
              <a:gd name="connsiteX115" fmla="*/ 110512 w 1320743"/>
              <a:gd name="connsiteY115" fmla="*/ 570575 h 2352335"/>
              <a:gd name="connsiteX116" fmla="*/ 76629 w 1320743"/>
              <a:gd name="connsiteY116" fmla="*/ 512445 h 2352335"/>
              <a:gd name="connsiteX117" fmla="*/ 13329 w 1320743"/>
              <a:gd name="connsiteY117" fmla="*/ 545268 h 2352335"/>
              <a:gd name="connsiteX118" fmla="*/ 0 w 1320743"/>
              <a:gd name="connsiteY118" fmla="*/ 518291 h 2352335"/>
              <a:gd name="connsiteX119" fmla="*/ 6295 w 1320743"/>
              <a:gd name="connsiteY119" fmla="*/ 500723 h 2352335"/>
              <a:gd name="connsiteX120" fmla="*/ 52959 w 1320743"/>
              <a:gd name="connsiteY120" fmla="*/ 483348 h 2352335"/>
              <a:gd name="connsiteX121" fmla="*/ 80996 w 1320743"/>
              <a:gd name="connsiteY121" fmla="*/ 464849 h 2352335"/>
              <a:gd name="connsiteX122" fmla="*/ 120371 w 1320743"/>
              <a:gd name="connsiteY122" fmla="*/ 456755 h 2352335"/>
              <a:gd name="connsiteX123" fmla="*/ 166907 w 1320743"/>
              <a:gd name="connsiteY123" fmla="*/ 466293 h 2352335"/>
              <a:gd name="connsiteX124" fmla="*/ 203038 w 1320743"/>
              <a:gd name="connsiteY124" fmla="*/ 487169 h 2352335"/>
              <a:gd name="connsiteX125" fmla="*/ 264027 w 1320743"/>
              <a:gd name="connsiteY125" fmla="*/ 505056 h 2352335"/>
              <a:gd name="connsiteX126" fmla="*/ 279474 w 1320743"/>
              <a:gd name="connsiteY126" fmla="*/ 521692 h 2352335"/>
              <a:gd name="connsiteX127" fmla="*/ 309375 w 1320743"/>
              <a:gd name="connsiteY127" fmla="*/ 546679 h 2352335"/>
              <a:gd name="connsiteX128" fmla="*/ 356650 w 1320743"/>
              <a:gd name="connsiteY128" fmla="*/ 618329 h 2352335"/>
              <a:gd name="connsiteX129" fmla="*/ 367185 w 1320743"/>
              <a:gd name="connsiteY129" fmla="*/ 580079 h 2352335"/>
              <a:gd name="connsiteX130" fmla="*/ 365321 w 1320743"/>
              <a:gd name="connsiteY130" fmla="*/ 536593 h 2352335"/>
              <a:gd name="connsiteX131" fmla="*/ 372803 w 1320743"/>
              <a:gd name="connsiteY131" fmla="*/ 486942 h 2352335"/>
              <a:gd name="connsiteX132" fmla="*/ 375983 w 1320743"/>
              <a:gd name="connsiteY132" fmla="*/ 471430 h 2352335"/>
              <a:gd name="connsiteX133" fmla="*/ 366830 w 1320743"/>
              <a:gd name="connsiteY133" fmla="*/ 437226 h 2352335"/>
              <a:gd name="connsiteX134" fmla="*/ 345279 w 1320743"/>
              <a:gd name="connsiteY134" fmla="*/ 397788 h 2352335"/>
              <a:gd name="connsiteX135" fmla="*/ 332015 w 1320743"/>
              <a:gd name="connsiteY135" fmla="*/ 357354 h 2352335"/>
              <a:gd name="connsiteX136" fmla="*/ 357000 w 1320743"/>
              <a:gd name="connsiteY136" fmla="*/ 327453 h 2352335"/>
              <a:gd name="connsiteX137" fmla="*/ 384170 w 1320743"/>
              <a:gd name="connsiteY137" fmla="*/ 273755 h 2352335"/>
              <a:gd name="connsiteX138" fmla="*/ 414327 w 1320743"/>
              <a:gd name="connsiteY138" fmla="*/ 244915 h 2352335"/>
              <a:gd name="connsiteX139" fmla="*/ 452705 w 1320743"/>
              <a:gd name="connsiteY139" fmla="*/ 228535 h 2352335"/>
              <a:gd name="connsiteX140" fmla="*/ 470465 w 1320743"/>
              <a:gd name="connsiteY140" fmla="*/ 194460 h 2352335"/>
              <a:gd name="connsiteX141" fmla="*/ 509840 w 1320743"/>
              <a:gd name="connsiteY141" fmla="*/ 186366 h 2352335"/>
              <a:gd name="connsiteX142" fmla="*/ 459385 w 1320743"/>
              <a:gd name="connsiteY142" fmla="*/ 130227 h 2352335"/>
              <a:gd name="connsiteX143" fmla="*/ 400388 w 1320743"/>
              <a:gd name="connsiteY143" fmla="*/ 128911 h 2352335"/>
              <a:gd name="connsiteX144" fmla="*/ 346690 w 1320743"/>
              <a:gd name="connsiteY144" fmla="*/ 101742 h 2352335"/>
              <a:gd name="connsiteX145" fmla="*/ 321028 w 1320743"/>
              <a:gd name="connsiteY145" fmla="*/ 56073 h 2352335"/>
              <a:gd name="connsiteX146" fmla="*/ 353240 w 1320743"/>
              <a:gd name="connsiteY146" fmla="*/ 30347 h 2352335"/>
              <a:gd name="connsiteX147" fmla="*/ 393610 w 1320743"/>
              <a:gd name="connsiteY147" fmla="*/ 30539 h 2352335"/>
              <a:gd name="connsiteX148" fmla="*/ 423446 w 1320743"/>
              <a:gd name="connsiteY148" fmla="*/ 68983 h 2352335"/>
              <a:gd name="connsiteX149" fmla="*/ 438830 w 1320743"/>
              <a:gd name="connsiteY149" fmla="*/ 99075 h 2352335"/>
              <a:gd name="connsiteX150" fmla="*/ 457522 w 1320743"/>
              <a:gd name="connsiteY150" fmla="*/ 86742 h 2352335"/>
              <a:gd name="connsiteX151" fmla="*/ 500815 w 1320743"/>
              <a:gd name="connsiteY151" fmla="*/ 125249 h 2352335"/>
              <a:gd name="connsiteX152" fmla="*/ 561611 w 1320743"/>
              <a:gd name="connsiteY152" fmla="*/ 183507 h 2352335"/>
              <a:gd name="connsiteX153" fmla="*/ 638304 w 1320743"/>
              <a:gd name="connsiteY153" fmla="*/ 164205 h 2352335"/>
              <a:gd name="connsiteX154" fmla="*/ 705524 w 1320743"/>
              <a:gd name="connsiteY154" fmla="*/ 177983 h 2352335"/>
              <a:gd name="connsiteX155" fmla="*/ 769080 w 1320743"/>
              <a:gd name="connsiteY155" fmla="*/ 91331 h 2352335"/>
              <a:gd name="connsiteX156" fmla="*/ 831321 w 1320743"/>
              <a:gd name="connsiteY156" fmla="*/ 63678 h 2352335"/>
              <a:gd name="connsiteX157" fmla="*/ 879237 w 1320743"/>
              <a:gd name="connsiteY157" fmla="*/ 763 h 2352335"/>
              <a:gd name="connsiteX158" fmla="*/ 923719 w 1320743"/>
              <a:gd name="connsiteY158" fmla="*/ 7187 h 2352335"/>
              <a:gd name="connsiteX159" fmla="*/ 941094 w 1320743"/>
              <a:gd name="connsiteY159" fmla="*/ 53851 h 2352335"/>
              <a:gd name="connsiteX160" fmla="*/ 900531 w 1320743"/>
              <a:gd name="connsiteY160" fmla="*/ 94028 h 2352335"/>
              <a:gd name="connsiteX161" fmla="*/ 778233 w 1320743"/>
              <a:gd name="connsiteY161" fmla="*/ 125535 h 2352335"/>
              <a:gd name="connsiteX162" fmla="*/ 734493 w 1320743"/>
              <a:gd name="connsiteY162" fmla="*/ 181225 h 2352335"/>
              <a:gd name="connsiteX163" fmla="*/ 820275 w 1320743"/>
              <a:gd name="connsiteY163" fmla="*/ 209583 h 2352335"/>
              <a:gd name="connsiteX164" fmla="*/ 826313 w 1320743"/>
              <a:gd name="connsiteY164" fmla="*/ 245842 h 2352335"/>
              <a:gd name="connsiteX165" fmla="*/ 845999 w 1320743"/>
              <a:gd name="connsiteY165" fmla="*/ 241795 h 2352335"/>
              <a:gd name="connsiteX166" fmla="*/ 876960 w 1320743"/>
              <a:gd name="connsiteY166" fmla="*/ 261611 h 2352335"/>
              <a:gd name="connsiteX167" fmla="*/ 903681 w 1320743"/>
              <a:gd name="connsiteY167" fmla="*/ 302109 h 2352335"/>
              <a:gd name="connsiteX168" fmla="*/ 911839 w 1320743"/>
              <a:gd name="connsiteY168" fmla="*/ 328025 h 2352335"/>
              <a:gd name="connsiteX169" fmla="*/ 920992 w 1320743"/>
              <a:gd name="connsiteY169" fmla="*/ 362230 h 2352335"/>
              <a:gd name="connsiteX170" fmla="*/ 916753 w 1320743"/>
              <a:gd name="connsiteY170" fmla="*/ 382913 h 2352335"/>
              <a:gd name="connsiteX171" fmla="*/ 929021 w 1320743"/>
              <a:gd name="connsiteY171" fmla="*/ 415061 h 2352335"/>
              <a:gd name="connsiteX172" fmla="*/ 913125 w 1320743"/>
              <a:gd name="connsiteY172" fmla="*/ 492621 h 2352335"/>
              <a:gd name="connsiteX173" fmla="*/ 890194 w 1320743"/>
              <a:gd name="connsiteY173" fmla="*/ 525637 h 2352335"/>
              <a:gd name="connsiteX174" fmla="*/ 903394 w 1320743"/>
              <a:gd name="connsiteY174" fmla="*/ 579527 h 2352335"/>
              <a:gd name="connsiteX175" fmla="*/ 916723 w 1320743"/>
              <a:gd name="connsiteY175" fmla="*/ 606505 h 2352335"/>
              <a:gd name="connsiteX176" fmla="*/ 957221 w 1320743"/>
              <a:gd name="connsiteY176" fmla="*/ 579784 h 2352335"/>
              <a:gd name="connsiteX177" fmla="*/ 994668 w 1320743"/>
              <a:gd name="connsiteY177" fmla="*/ 541661 h 2352335"/>
              <a:gd name="connsiteX178" fmla="*/ 1050742 w 1320743"/>
              <a:gd name="connsiteY178" fmla="*/ 504663 h 2352335"/>
              <a:gd name="connsiteX179" fmla="*/ 1069434 w 1320743"/>
              <a:gd name="connsiteY179" fmla="*/ 492331 h 2352335"/>
              <a:gd name="connsiteX180" fmla="*/ 1120210 w 1320743"/>
              <a:gd name="connsiteY180" fmla="*/ 481185 h 2352335"/>
              <a:gd name="connsiteX181" fmla="*/ 1151234 w 1320743"/>
              <a:gd name="connsiteY181" fmla="*/ 487544 h 2352335"/>
              <a:gd name="connsiteX182" fmla="*/ 1175032 w 1320743"/>
              <a:gd name="connsiteY182" fmla="*/ 489728 h 2352335"/>
              <a:gd name="connsiteX183" fmla="*/ 1253652 w 1320743"/>
              <a:gd name="connsiteY183" fmla="*/ 500454 h 235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320743" h="2352335">
                <a:moveTo>
                  <a:pt x="1320743" y="541145"/>
                </a:moveTo>
                <a:lnTo>
                  <a:pt x="1280245" y="567866"/>
                </a:lnTo>
                <a:lnTo>
                  <a:pt x="1234704" y="566613"/>
                </a:lnTo>
                <a:lnTo>
                  <a:pt x="1157144" y="550717"/>
                </a:lnTo>
                <a:lnTo>
                  <a:pt x="1132093" y="594074"/>
                </a:lnTo>
                <a:lnTo>
                  <a:pt x="1063558" y="639294"/>
                </a:lnTo>
                <a:lnTo>
                  <a:pt x="1019881" y="681527"/>
                </a:lnTo>
                <a:lnTo>
                  <a:pt x="976075" y="750673"/>
                </a:lnTo>
                <a:lnTo>
                  <a:pt x="928286" y="786676"/>
                </a:lnTo>
                <a:lnTo>
                  <a:pt x="938564" y="802252"/>
                </a:lnTo>
                <a:lnTo>
                  <a:pt x="914317" y="894266"/>
                </a:lnTo>
                <a:lnTo>
                  <a:pt x="908633" y="1000858"/>
                </a:lnTo>
                <a:lnTo>
                  <a:pt x="959473" y="976257"/>
                </a:lnTo>
                <a:lnTo>
                  <a:pt x="973925" y="984607"/>
                </a:lnTo>
                <a:lnTo>
                  <a:pt x="997724" y="986791"/>
                </a:lnTo>
                <a:lnTo>
                  <a:pt x="1020526" y="980688"/>
                </a:lnTo>
                <a:lnTo>
                  <a:pt x="1057781" y="982936"/>
                </a:lnTo>
                <a:lnTo>
                  <a:pt x="1096095" y="980013"/>
                </a:lnTo>
                <a:lnTo>
                  <a:pt x="1117838" y="979082"/>
                </a:lnTo>
                <a:lnTo>
                  <a:pt x="1133350" y="982261"/>
                </a:lnTo>
                <a:lnTo>
                  <a:pt x="1156088" y="989616"/>
                </a:lnTo>
                <a:lnTo>
                  <a:pt x="1168357" y="1021763"/>
                </a:lnTo>
                <a:lnTo>
                  <a:pt x="1149665" y="1034097"/>
                </a:lnTo>
                <a:lnTo>
                  <a:pt x="1102005" y="1043186"/>
                </a:lnTo>
                <a:lnTo>
                  <a:pt x="1031606" y="1044921"/>
                </a:lnTo>
                <a:lnTo>
                  <a:pt x="967439" y="1042545"/>
                </a:lnTo>
                <a:lnTo>
                  <a:pt x="864636" y="1110375"/>
                </a:lnTo>
                <a:lnTo>
                  <a:pt x="900639" y="1158164"/>
                </a:lnTo>
                <a:lnTo>
                  <a:pt x="913710" y="1238967"/>
                </a:lnTo>
                <a:lnTo>
                  <a:pt x="917565" y="1299024"/>
                </a:lnTo>
                <a:lnTo>
                  <a:pt x="947081" y="1404750"/>
                </a:lnTo>
                <a:lnTo>
                  <a:pt x="934107" y="1520625"/>
                </a:lnTo>
                <a:lnTo>
                  <a:pt x="926432" y="1610647"/>
                </a:lnTo>
                <a:lnTo>
                  <a:pt x="936261" y="1720420"/>
                </a:lnTo>
                <a:lnTo>
                  <a:pt x="924539" y="1790753"/>
                </a:lnTo>
                <a:lnTo>
                  <a:pt x="943970" y="1840533"/>
                </a:lnTo>
                <a:lnTo>
                  <a:pt x="951999" y="1893365"/>
                </a:lnTo>
                <a:lnTo>
                  <a:pt x="1011608" y="1983707"/>
                </a:lnTo>
                <a:lnTo>
                  <a:pt x="1016586" y="2025136"/>
                </a:lnTo>
                <a:lnTo>
                  <a:pt x="1017517" y="2046879"/>
                </a:lnTo>
                <a:lnTo>
                  <a:pt x="1019381" y="2090364"/>
                </a:lnTo>
                <a:lnTo>
                  <a:pt x="1027538" y="2116282"/>
                </a:lnTo>
                <a:lnTo>
                  <a:pt x="1026222" y="2175279"/>
                </a:lnTo>
                <a:lnTo>
                  <a:pt x="1039358" y="2242627"/>
                </a:lnTo>
                <a:lnTo>
                  <a:pt x="1053426" y="2331716"/>
                </a:lnTo>
                <a:lnTo>
                  <a:pt x="1035730" y="2352335"/>
                </a:lnTo>
                <a:lnTo>
                  <a:pt x="1015175" y="2321182"/>
                </a:lnTo>
                <a:lnTo>
                  <a:pt x="1003967" y="2283864"/>
                </a:lnTo>
                <a:lnTo>
                  <a:pt x="987716" y="2218572"/>
                </a:lnTo>
                <a:lnTo>
                  <a:pt x="942496" y="2150036"/>
                </a:lnTo>
                <a:lnTo>
                  <a:pt x="962503" y="2078706"/>
                </a:lnTo>
                <a:lnTo>
                  <a:pt x="975157" y="2030114"/>
                </a:lnTo>
                <a:lnTo>
                  <a:pt x="938094" y="1987497"/>
                </a:lnTo>
                <a:lnTo>
                  <a:pt x="889566" y="1961387"/>
                </a:lnTo>
                <a:lnTo>
                  <a:pt x="890306" y="2023500"/>
                </a:lnTo>
                <a:lnTo>
                  <a:pt x="898270" y="2089787"/>
                </a:lnTo>
                <a:lnTo>
                  <a:pt x="889729" y="2144609"/>
                </a:lnTo>
                <a:lnTo>
                  <a:pt x="849038" y="2211700"/>
                </a:lnTo>
                <a:lnTo>
                  <a:pt x="832146" y="2280975"/>
                </a:lnTo>
                <a:lnTo>
                  <a:pt x="783234" y="2335605"/>
                </a:lnTo>
                <a:lnTo>
                  <a:pt x="747038" y="2328187"/>
                </a:lnTo>
                <a:lnTo>
                  <a:pt x="685922" y="2337211"/>
                </a:lnTo>
                <a:lnTo>
                  <a:pt x="574158" y="2330468"/>
                </a:lnTo>
                <a:lnTo>
                  <a:pt x="486192" y="2325909"/>
                </a:lnTo>
                <a:lnTo>
                  <a:pt x="415921" y="2300731"/>
                </a:lnTo>
                <a:lnTo>
                  <a:pt x="391320" y="2249891"/>
                </a:lnTo>
                <a:lnTo>
                  <a:pt x="388525" y="2184663"/>
                </a:lnTo>
                <a:lnTo>
                  <a:pt x="338648" y="2007415"/>
                </a:lnTo>
                <a:lnTo>
                  <a:pt x="347318" y="1925680"/>
                </a:lnTo>
                <a:lnTo>
                  <a:pt x="311990" y="1953460"/>
                </a:lnTo>
                <a:lnTo>
                  <a:pt x="283953" y="1971959"/>
                </a:lnTo>
                <a:lnTo>
                  <a:pt x="271107" y="2060921"/>
                </a:lnTo>
                <a:lnTo>
                  <a:pt x="265296" y="2194427"/>
                </a:lnTo>
                <a:lnTo>
                  <a:pt x="252385" y="2296846"/>
                </a:lnTo>
                <a:lnTo>
                  <a:pt x="185039" y="2309983"/>
                </a:lnTo>
                <a:lnTo>
                  <a:pt x="181312" y="2223012"/>
                </a:lnTo>
                <a:lnTo>
                  <a:pt x="208418" y="2182770"/>
                </a:lnTo>
                <a:lnTo>
                  <a:pt x="218952" y="2144520"/>
                </a:lnTo>
                <a:lnTo>
                  <a:pt x="226755" y="2027585"/>
                </a:lnTo>
                <a:lnTo>
                  <a:pt x="237545" y="1935508"/>
                </a:lnTo>
                <a:lnTo>
                  <a:pt x="285718" y="1818765"/>
                </a:lnTo>
                <a:lnTo>
                  <a:pt x="311764" y="1783695"/>
                </a:lnTo>
                <a:lnTo>
                  <a:pt x="304601" y="1766063"/>
                </a:lnTo>
                <a:lnTo>
                  <a:pt x="325605" y="1703019"/>
                </a:lnTo>
                <a:lnTo>
                  <a:pt x="336202" y="1651312"/>
                </a:lnTo>
                <a:lnTo>
                  <a:pt x="313913" y="1549761"/>
                </a:lnTo>
                <a:lnTo>
                  <a:pt x="330002" y="1431830"/>
                </a:lnTo>
                <a:lnTo>
                  <a:pt x="339668" y="1358380"/>
                </a:lnTo>
                <a:lnTo>
                  <a:pt x="329584" y="1302434"/>
                </a:lnTo>
                <a:lnTo>
                  <a:pt x="354826" y="1218707"/>
                </a:lnTo>
                <a:lnTo>
                  <a:pt x="358326" y="1135912"/>
                </a:lnTo>
                <a:lnTo>
                  <a:pt x="395709" y="1111247"/>
                </a:lnTo>
                <a:lnTo>
                  <a:pt x="378205" y="1091495"/>
                </a:lnTo>
                <a:lnTo>
                  <a:pt x="349300" y="1074795"/>
                </a:lnTo>
                <a:lnTo>
                  <a:pt x="289628" y="997910"/>
                </a:lnTo>
                <a:lnTo>
                  <a:pt x="249194" y="1011174"/>
                </a:lnTo>
                <a:lnTo>
                  <a:pt x="199414" y="1030605"/>
                </a:lnTo>
                <a:lnTo>
                  <a:pt x="148639" y="1041750"/>
                </a:lnTo>
                <a:lnTo>
                  <a:pt x="105089" y="1057069"/>
                </a:lnTo>
                <a:lnTo>
                  <a:pt x="71014" y="1039310"/>
                </a:lnTo>
                <a:lnTo>
                  <a:pt x="91825" y="1016636"/>
                </a:lnTo>
                <a:lnTo>
                  <a:pt x="141604" y="997205"/>
                </a:lnTo>
                <a:lnTo>
                  <a:pt x="171570" y="1008734"/>
                </a:lnTo>
                <a:lnTo>
                  <a:pt x="236925" y="979026"/>
                </a:lnTo>
                <a:lnTo>
                  <a:pt x="288761" y="962711"/>
                </a:lnTo>
                <a:lnTo>
                  <a:pt x="320844" y="963899"/>
                </a:lnTo>
                <a:lnTo>
                  <a:pt x="363142" y="994119"/>
                </a:lnTo>
                <a:lnTo>
                  <a:pt x="372551" y="974496"/>
                </a:lnTo>
                <a:lnTo>
                  <a:pt x="365582" y="916495"/>
                </a:lnTo>
                <a:lnTo>
                  <a:pt x="359671" y="853322"/>
                </a:lnTo>
                <a:lnTo>
                  <a:pt x="364103" y="792270"/>
                </a:lnTo>
                <a:lnTo>
                  <a:pt x="354886" y="771523"/>
                </a:lnTo>
                <a:lnTo>
                  <a:pt x="289978" y="707034"/>
                </a:lnTo>
                <a:lnTo>
                  <a:pt x="237532" y="634324"/>
                </a:lnTo>
                <a:lnTo>
                  <a:pt x="166202" y="614316"/>
                </a:lnTo>
                <a:lnTo>
                  <a:pt x="110512" y="570575"/>
                </a:lnTo>
                <a:lnTo>
                  <a:pt x="76629" y="512445"/>
                </a:lnTo>
                <a:lnTo>
                  <a:pt x="13329" y="545268"/>
                </a:lnTo>
                <a:lnTo>
                  <a:pt x="0" y="518291"/>
                </a:lnTo>
                <a:lnTo>
                  <a:pt x="6295" y="500723"/>
                </a:lnTo>
                <a:lnTo>
                  <a:pt x="52959" y="483348"/>
                </a:lnTo>
                <a:lnTo>
                  <a:pt x="80996" y="464849"/>
                </a:lnTo>
                <a:lnTo>
                  <a:pt x="120371" y="456755"/>
                </a:lnTo>
                <a:lnTo>
                  <a:pt x="166907" y="466293"/>
                </a:lnTo>
                <a:lnTo>
                  <a:pt x="203038" y="487169"/>
                </a:lnTo>
                <a:lnTo>
                  <a:pt x="264027" y="505056"/>
                </a:lnTo>
                <a:lnTo>
                  <a:pt x="279474" y="521692"/>
                </a:lnTo>
                <a:lnTo>
                  <a:pt x="309375" y="546679"/>
                </a:lnTo>
                <a:lnTo>
                  <a:pt x="356650" y="618329"/>
                </a:lnTo>
                <a:lnTo>
                  <a:pt x="367185" y="580079"/>
                </a:lnTo>
                <a:lnTo>
                  <a:pt x="365321" y="536593"/>
                </a:lnTo>
                <a:lnTo>
                  <a:pt x="372803" y="486942"/>
                </a:lnTo>
                <a:lnTo>
                  <a:pt x="375983" y="471430"/>
                </a:lnTo>
                <a:lnTo>
                  <a:pt x="366830" y="437226"/>
                </a:lnTo>
                <a:lnTo>
                  <a:pt x="345279" y="397788"/>
                </a:lnTo>
                <a:lnTo>
                  <a:pt x="332015" y="357354"/>
                </a:lnTo>
                <a:lnTo>
                  <a:pt x="357000" y="327453"/>
                </a:lnTo>
                <a:lnTo>
                  <a:pt x="384170" y="273755"/>
                </a:lnTo>
                <a:lnTo>
                  <a:pt x="414327" y="244915"/>
                </a:lnTo>
                <a:lnTo>
                  <a:pt x="452705" y="228535"/>
                </a:lnTo>
                <a:lnTo>
                  <a:pt x="470465" y="194460"/>
                </a:lnTo>
                <a:lnTo>
                  <a:pt x="509840" y="186366"/>
                </a:lnTo>
                <a:lnTo>
                  <a:pt x="459385" y="130227"/>
                </a:lnTo>
                <a:lnTo>
                  <a:pt x="400388" y="128911"/>
                </a:lnTo>
                <a:lnTo>
                  <a:pt x="346690" y="101742"/>
                </a:lnTo>
                <a:lnTo>
                  <a:pt x="321028" y="56073"/>
                </a:lnTo>
                <a:lnTo>
                  <a:pt x="353240" y="30347"/>
                </a:lnTo>
                <a:lnTo>
                  <a:pt x="393610" y="30539"/>
                </a:lnTo>
                <a:lnTo>
                  <a:pt x="423446" y="68983"/>
                </a:lnTo>
                <a:lnTo>
                  <a:pt x="438830" y="99075"/>
                </a:lnTo>
                <a:lnTo>
                  <a:pt x="457522" y="86742"/>
                </a:lnTo>
                <a:lnTo>
                  <a:pt x="500815" y="125249"/>
                </a:lnTo>
                <a:lnTo>
                  <a:pt x="561611" y="183507"/>
                </a:lnTo>
                <a:lnTo>
                  <a:pt x="638304" y="164205"/>
                </a:lnTo>
                <a:cubicBezTo>
                  <a:pt x="637655" y="164633"/>
                  <a:pt x="695450" y="192081"/>
                  <a:pt x="705524" y="177983"/>
                </a:cubicBezTo>
                <a:cubicBezTo>
                  <a:pt x="706394" y="176477"/>
                  <a:pt x="758011" y="97144"/>
                  <a:pt x="769080" y="91331"/>
                </a:cubicBezTo>
                <a:cubicBezTo>
                  <a:pt x="768445" y="88955"/>
                  <a:pt x="823843" y="76064"/>
                  <a:pt x="831321" y="63678"/>
                </a:cubicBezTo>
                <a:cubicBezTo>
                  <a:pt x="833917" y="61965"/>
                  <a:pt x="869747" y="1063"/>
                  <a:pt x="879237" y="763"/>
                </a:cubicBezTo>
                <a:cubicBezTo>
                  <a:pt x="876875" y="-1405"/>
                  <a:pt x="922712" y="1144"/>
                  <a:pt x="923719" y="7187"/>
                </a:cubicBezTo>
                <a:cubicBezTo>
                  <a:pt x="921771" y="8471"/>
                  <a:pt x="949412" y="46127"/>
                  <a:pt x="941094" y="53851"/>
                </a:cubicBezTo>
                <a:cubicBezTo>
                  <a:pt x="939588" y="52982"/>
                  <a:pt x="922118" y="89474"/>
                  <a:pt x="900531" y="94028"/>
                </a:cubicBezTo>
                <a:cubicBezTo>
                  <a:pt x="899881" y="94457"/>
                  <a:pt x="786043" y="115911"/>
                  <a:pt x="778233" y="125535"/>
                </a:cubicBezTo>
                <a:cubicBezTo>
                  <a:pt x="776715" y="127469"/>
                  <a:pt x="721411" y="174952"/>
                  <a:pt x="734493" y="181225"/>
                </a:cubicBezTo>
                <a:cubicBezTo>
                  <a:pt x="735142" y="180798"/>
                  <a:pt x="818749" y="203883"/>
                  <a:pt x="820275" y="209583"/>
                </a:cubicBezTo>
                <a:lnTo>
                  <a:pt x="826313" y="245842"/>
                </a:lnTo>
                <a:lnTo>
                  <a:pt x="845999" y="241795"/>
                </a:lnTo>
                <a:lnTo>
                  <a:pt x="876960" y="261611"/>
                </a:lnTo>
                <a:lnTo>
                  <a:pt x="903681" y="302109"/>
                </a:lnTo>
                <a:lnTo>
                  <a:pt x="911839" y="328025"/>
                </a:lnTo>
                <a:lnTo>
                  <a:pt x="920992" y="362230"/>
                </a:lnTo>
                <a:lnTo>
                  <a:pt x="916753" y="382913"/>
                </a:lnTo>
                <a:lnTo>
                  <a:pt x="929021" y="415061"/>
                </a:lnTo>
                <a:lnTo>
                  <a:pt x="913125" y="492621"/>
                </a:lnTo>
                <a:lnTo>
                  <a:pt x="890194" y="525637"/>
                </a:lnTo>
                <a:lnTo>
                  <a:pt x="903394" y="579527"/>
                </a:lnTo>
                <a:lnTo>
                  <a:pt x="916723" y="606505"/>
                </a:lnTo>
                <a:lnTo>
                  <a:pt x="957221" y="579784"/>
                </a:lnTo>
                <a:lnTo>
                  <a:pt x="994668" y="541661"/>
                </a:lnTo>
                <a:lnTo>
                  <a:pt x="1050742" y="504663"/>
                </a:lnTo>
                <a:lnTo>
                  <a:pt x="1069434" y="492331"/>
                </a:lnTo>
                <a:lnTo>
                  <a:pt x="1120210" y="481185"/>
                </a:lnTo>
                <a:lnTo>
                  <a:pt x="1151234" y="487544"/>
                </a:lnTo>
                <a:lnTo>
                  <a:pt x="1175032" y="489728"/>
                </a:lnTo>
                <a:lnTo>
                  <a:pt x="1253652" y="500454"/>
                </a:lnTo>
                <a:close/>
              </a:path>
            </a:pathLst>
          </a:custGeom>
        </p:spPr>
      </p:pic>
      <p:pic>
        <p:nvPicPr>
          <p:cNvPr id="3" name="図 2">
            <a:extLst>
              <a:ext uri="{FF2B5EF4-FFF2-40B4-BE49-F238E27FC236}">
                <a16:creationId xmlns:a16="http://schemas.microsoft.com/office/drawing/2014/main" id="{34795F66-ED19-ED2A-0ACB-E9735C60BFC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08566" y="1740724"/>
            <a:ext cx="3404925" cy="4482110"/>
          </a:xfrm>
          <a:prstGeom prst="rect">
            <a:avLst/>
          </a:prstGeom>
        </p:spPr>
      </p:pic>
      <p:sp>
        <p:nvSpPr>
          <p:cNvPr id="4" name="楕円 3">
            <a:extLst>
              <a:ext uri="{FF2B5EF4-FFF2-40B4-BE49-F238E27FC236}">
                <a16:creationId xmlns:a16="http://schemas.microsoft.com/office/drawing/2014/main" id="{B5A69B77-F68F-1889-86C6-A72BE49460E4}"/>
              </a:ext>
            </a:extLst>
          </p:cNvPr>
          <p:cNvSpPr/>
          <p:nvPr/>
        </p:nvSpPr>
        <p:spPr>
          <a:xfrm>
            <a:off x="6531028" y="4683169"/>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18" name="楕円 17">
            <a:extLst>
              <a:ext uri="{FF2B5EF4-FFF2-40B4-BE49-F238E27FC236}">
                <a16:creationId xmlns:a16="http://schemas.microsoft.com/office/drawing/2014/main" id="{92C8F091-ED5F-BF0F-D9E2-415F24D5D3F5}"/>
              </a:ext>
            </a:extLst>
          </p:cNvPr>
          <p:cNvSpPr/>
          <p:nvPr/>
        </p:nvSpPr>
        <p:spPr>
          <a:xfrm>
            <a:off x="6548679" y="4760538"/>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19" name="楕円 18">
            <a:extLst>
              <a:ext uri="{FF2B5EF4-FFF2-40B4-BE49-F238E27FC236}">
                <a16:creationId xmlns:a16="http://schemas.microsoft.com/office/drawing/2014/main" id="{E15D234E-DA1B-E506-E0F9-A6A6F9E05436}"/>
              </a:ext>
            </a:extLst>
          </p:cNvPr>
          <p:cNvSpPr/>
          <p:nvPr/>
        </p:nvSpPr>
        <p:spPr>
          <a:xfrm>
            <a:off x="6629853" y="4772035"/>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21" name="楕円 20">
            <a:extLst>
              <a:ext uri="{FF2B5EF4-FFF2-40B4-BE49-F238E27FC236}">
                <a16:creationId xmlns:a16="http://schemas.microsoft.com/office/drawing/2014/main" id="{DFC68EF1-783F-AB1E-402E-FB297435EF6A}"/>
              </a:ext>
            </a:extLst>
          </p:cNvPr>
          <p:cNvSpPr/>
          <p:nvPr/>
        </p:nvSpPr>
        <p:spPr>
          <a:xfrm>
            <a:off x="6569630" y="4697721"/>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22" name="楕円 21">
            <a:extLst>
              <a:ext uri="{FF2B5EF4-FFF2-40B4-BE49-F238E27FC236}">
                <a16:creationId xmlns:a16="http://schemas.microsoft.com/office/drawing/2014/main" id="{D985C6E6-4BD4-AC4E-FD66-36DA20B651B4}"/>
              </a:ext>
            </a:extLst>
          </p:cNvPr>
          <p:cNvSpPr/>
          <p:nvPr/>
        </p:nvSpPr>
        <p:spPr>
          <a:xfrm>
            <a:off x="6629853" y="4697721"/>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59" name="楕円 58">
            <a:extLst>
              <a:ext uri="{FF2B5EF4-FFF2-40B4-BE49-F238E27FC236}">
                <a16:creationId xmlns:a16="http://schemas.microsoft.com/office/drawing/2014/main" id="{465A9337-958F-1AED-3AFD-DE3780079FE4}"/>
              </a:ext>
            </a:extLst>
          </p:cNvPr>
          <p:cNvSpPr/>
          <p:nvPr/>
        </p:nvSpPr>
        <p:spPr>
          <a:xfrm>
            <a:off x="6728677" y="4673986"/>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60" name="楕円 59">
            <a:extLst>
              <a:ext uri="{FF2B5EF4-FFF2-40B4-BE49-F238E27FC236}">
                <a16:creationId xmlns:a16="http://schemas.microsoft.com/office/drawing/2014/main" id="{6A00675B-6463-A8A0-2D34-3DB16A5CF278}"/>
              </a:ext>
            </a:extLst>
          </p:cNvPr>
          <p:cNvSpPr/>
          <p:nvPr/>
        </p:nvSpPr>
        <p:spPr>
          <a:xfrm>
            <a:off x="6746328" y="4751355"/>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61" name="楕円 60">
            <a:extLst>
              <a:ext uri="{FF2B5EF4-FFF2-40B4-BE49-F238E27FC236}">
                <a16:creationId xmlns:a16="http://schemas.microsoft.com/office/drawing/2014/main" id="{131C1136-A319-F4DD-5EFA-6AE20A160805}"/>
              </a:ext>
            </a:extLst>
          </p:cNvPr>
          <p:cNvSpPr/>
          <p:nvPr/>
        </p:nvSpPr>
        <p:spPr>
          <a:xfrm>
            <a:off x="6827502" y="4762852"/>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62" name="楕円 61">
            <a:extLst>
              <a:ext uri="{FF2B5EF4-FFF2-40B4-BE49-F238E27FC236}">
                <a16:creationId xmlns:a16="http://schemas.microsoft.com/office/drawing/2014/main" id="{EEDC550E-C1E6-6895-452D-D4DD6584E22C}"/>
              </a:ext>
            </a:extLst>
          </p:cNvPr>
          <p:cNvSpPr/>
          <p:nvPr/>
        </p:nvSpPr>
        <p:spPr>
          <a:xfrm>
            <a:off x="6767279" y="4688538"/>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63" name="楕円 62">
            <a:extLst>
              <a:ext uri="{FF2B5EF4-FFF2-40B4-BE49-F238E27FC236}">
                <a16:creationId xmlns:a16="http://schemas.microsoft.com/office/drawing/2014/main" id="{9D63C1CD-D78F-9E5F-B47D-F1A8A4635580}"/>
              </a:ext>
            </a:extLst>
          </p:cNvPr>
          <p:cNvSpPr/>
          <p:nvPr/>
        </p:nvSpPr>
        <p:spPr>
          <a:xfrm>
            <a:off x="6827502" y="4688538"/>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64" name="楕円 63">
            <a:extLst>
              <a:ext uri="{FF2B5EF4-FFF2-40B4-BE49-F238E27FC236}">
                <a16:creationId xmlns:a16="http://schemas.microsoft.com/office/drawing/2014/main" id="{EA40207F-4DA4-F92D-F061-833870C85607}"/>
              </a:ext>
            </a:extLst>
          </p:cNvPr>
          <p:cNvSpPr/>
          <p:nvPr/>
        </p:nvSpPr>
        <p:spPr>
          <a:xfrm>
            <a:off x="6747751" y="5365521"/>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65" name="楕円 64">
            <a:extLst>
              <a:ext uri="{FF2B5EF4-FFF2-40B4-BE49-F238E27FC236}">
                <a16:creationId xmlns:a16="http://schemas.microsoft.com/office/drawing/2014/main" id="{D3C7FE90-9527-31E3-935C-2BF9A4D1C1DC}"/>
              </a:ext>
            </a:extLst>
          </p:cNvPr>
          <p:cNvSpPr/>
          <p:nvPr/>
        </p:nvSpPr>
        <p:spPr>
          <a:xfrm>
            <a:off x="6765402" y="5442890"/>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66" name="楕円 65">
            <a:extLst>
              <a:ext uri="{FF2B5EF4-FFF2-40B4-BE49-F238E27FC236}">
                <a16:creationId xmlns:a16="http://schemas.microsoft.com/office/drawing/2014/main" id="{C074C45C-1634-7359-4AAF-BB7BF4C1C7D2}"/>
              </a:ext>
            </a:extLst>
          </p:cNvPr>
          <p:cNvSpPr/>
          <p:nvPr/>
        </p:nvSpPr>
        <p:spPr>
          <a:xfrm>
            <a:off x="6846576" y="5454387"/>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67" name="楕円 66">
            <a:extLst>
              <a:ext uri="{FF2B5EF4-FFF2-40B4-BE49-F238E27FC236}">
                <a16:creationId xmlns:a16="http://schemas.microsoft.com/office/drawing/2014/main" id="{8D33E231-B8E9-1535-F595-C3B883B26A40}"/>
              </a:ext>
            </a:extLst>
          </p:cNvPr>
          <p:cNvSpPr/>
          <p:nvPr/>
        </p:nvSpPr>
        <p:spPr>
          <a:xfrm>
            <a:off x="6786353" y="5380073"/>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68" name="楕円 67">
            <a:extLst>
              <a:ext uri="{FF2B5EF4-FFF2-40B4-BE49-F238E27FC236}">
                <a16:creationId xmlns:a16="http://schemas.microsoft.com/office/drawing/2014/main" id="{3D73E711-F95D-52D0-65BB-36F319F996AA}"/>
              </a:ext>
            </a:extLst>
          </p:cNvPr>
          <p:cNvSpPr/>
          <p:nvPr/>
        </p:nvSpPr>
        <p:spPr>
          <a:xfrm>
            <a:off x="6846576" y="5380073"/>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69" name="楕円 68">
            <a:extLst>
              <a:ext uri="{FF2B5EF4-FFF2-40B4-BE49-F238E27FC236}">
                <a16:creationId xmlns:a16="http://schemas.microsoft.com/office/drawing/2014/main" id="{8E502BF3-F3EE-D5C7-BF29-537CDD50ACFE}"/>
              </a:ext>
            </a:extLst>
          </p:cNvPr>
          <p:cNvSpPr/>
          <p:nvPr/>
        </p:nvSpPr>
        <p:spPr>
          <a:xfrm>
            <a:off x="6504926" y="5347051"/>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70" name="楕円 69">
            <a:extLst>
              <a:ext uri="{FF2B5EF4-FFF2-40B4-BE49-F238E27FC236}">
                <a16:creationId xmlns:a16="http://schemas.microsoft.com/office/drawing/2014/main" id="{BB425C21-1DE3-70FD-5470-B872B75998F4}"/>
              </a:ext>
            </a:extLst>
          </p:cNvPr>
          <p:cNvSpPr/>
          <p:nvPr/>
        </p:nvSpPr>
        <p:spPr>
          <a:xfrm>
            <a:off x="6522577" y="5424420"/>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71" name="楕円 70">
            <a:extLst>
              <a:ext uri="{FF2B5EF4-FFF2-40B4-BE49-F238E27FC236}">
                <a16:creationId xmlns:a16="http://schemas.microsoft.com/office/drawing/2014/main" id="{F2751676-75C8-D9A0-7F61-0314A73CAD38}"/>
              </a:ext>
            </a:extLst>
          </p:cNvPr>
          <p:cNvSpPr/>
          <p:nvPr/>
        </p:nvSpPr>
        <p:spPr>
          <a:xfrm>
            <a:off x="6603751" y="5435917"/>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72" name="楕円 71">
            <a:extLst>
              <a:ext uri="{FF2B5EF4-FFF2-40B4-BE49-F238E27FC236}">
                <a16:creationId xmlns:a16="http://schemas.microsoft.com/office/drawing/2014/main" id="{B2270DEF-F9E4-B289-B049-7EAE86060CB1}"/>
              </a:ext>
            </a:extLst>
          </p:cNvPr>
          <p:cNvSpPr/>
          <p:nvPr/>
        </p:nvSpPr>
        <p:spPr>
          <a:xfrm>
            <a:off x="6543528" y="5361603"/>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73" name="楕円 72">
            <a:extLst>
              <a:ext uri="{FF2B5EF4-FFF2-40B4-BE49-F238E27FC236}">
                <a16:creationId xmlns:a16="http://schemas.microsoft.com/office/drawing/2014/main" id="{159F608A-F6C4-EE19-63E3-C52C26136F17}"/>
              </a:ext>
            </a:extLst>
          </p:cNvPr>
          <p:cNvSpPr/>
          <p:nvPr/>
        </p:nvSpPr>
        <p:spPr>
          <a:xfrm>
            <a:off x="6603751" y="5361603"/>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74" name="楕円 73">
            <a:extLst>
              <a:ext uri="{FF2B5EF4-FFF2-40B4-BE49-F238E27FC236}">
                <a16:creationId xmlns:a16="http://schemas.microsoft.com/office/drawing/2014/main" id="{BCE6F3C3-990A-71F8-D751-820ADDF96039}"/>
              </a:ext>
            </a:extLst>
          </p:cNvPr>
          <p:cNvSpPr/>
          <p:nvPr/>
        </p:nvSpPr>
        <p:spPr>
          <a:xfrm>
            <a:off x="6540203" y="4998322"/>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75" name="楕円 74">
            <a:extLst>
              <a:ext uri="{FF2B5EF4-FFF2-40B4-BE49-F238E27FC236}">
                <a16:creationId xmlns:a16="http://schemas.microsoft.com/office/drawing/2014/main" id="{178A7211-B373-FD83-CE2B-549603F3167A}"/>
              </a:ext>
            </a:extLst>
          </p:cNvPr>
          <p:cNvSpPr/>
          <p:nvPr/>
        </p:nvSpPr>
        <p:spPr>
          <a:xfrm>
            <a:off x="6557854" y="5075691"/>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76" name="楕円 75">
            <a:extLst>
              <a:ext uri="{FF2B5EF4-FFF2-40B4-BE49-F238E27FC236}">
                <a16:creationId xmlns:a16="http://schemas.microsoft.com/office/drawing/2014/main" id="{CB3C3967-4558-158A-C300-620C8A16E2B4}"/>
              </a:ext>
            </a:extLst>
          </p:cNvPr>
          <p:cNvSpPr/>
          <p:nvPr/>
        </p:nvSpPr>
        <p:spPr>
          <a:xfrm>
            <a:off x="6639028" y="5087188"/>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77" name="楕円 76">
            <a:extLst>
              <a:ext uri="{FF2B5EF4-FFF2-40B4-BE49-F238E27FC236}">
                <a16:creationId xmlns:a16="http://schemas.microsoft.com/office/drawing/2014/main" id="{0C159AE3-811C-AC95-27DA-B15CD7C73CB1}"/>
              </a:ext>
            </a:extLst>
          </p:cNvPr>
          <p:cNvSpPr/>
          <p:nvPr/>
        </p:nvSpPr>
        <p:spPr>
          <a:xfrm>
            <a:off x="6578805" y="5012874"/>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78" name="楕円 77">
            <a:extLst>
              <a:ext uri="{FF2B5EF4-FFF2-40B4-BE49-F238E27FC236}">
                <a16:creationId xmlns:a16="http://schemas.microsoft.com/office/drawing/2014/main" id="{EA079985-F332-D023-F8C4-588E941D41BB}"/>
              </a:ext>
            </a:extLst>
          </p:cNvPr>
          <p:cNvSpPr/>
          <p:nvPr/>
        </p:nvSpPr>
        <p:spPr>
          <a:xfrm>
            <a:off x="6639028" y="5012874"/>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79" name="楕円 78">
            <a:extLst>
              <a:ext uri="{FF2B5EF4-FFF2-40B4-BE49-F238E27FC236}">
                <a16:creationId xmlns:a16="http://schemas.microsoft.com/office/drawing/2014/main" id="{28F4C87F-BFC7-1040-7294-0FB0A8E576E3}"/>
              </a:ext>
            </a:extLst>
          </p:cNvPr>
          <p:cNvSpPr/>
          <p:nvPr/>
        </p:nvSpPr>
        <p:spPr>
          <a:xfrm>
            <a:off x="6757405" y="4995717"/>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80" name="楕円 79">
            <a:extLst>
              <a:ext uri="{FF2B5EF4-FFF2-40B4-BE49-F238E27FC236}">
                <a16:creationId xmlns:a16="http://schemas.microsoft.com/office/drawing/2014/main" id="{19719B0C-C9A4-40EB-60EE-406B278D8088}"/>
              </a:ext>
            </a:extLst>
          </p:cNvPr>
          <p:cNvSpPr/>
          <p:nvPr/>
        </p:nvSpPr>
        <p:spPr>
          <a:xfrm>
            <a:off x="6775056" y="5073086"/>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81" name="楕円 80">
            <a:extLst>
              <a:ext uri="{FF2B5EF4-FFF2-40B4-BE49-F238E27FC236}">
                <a16:creationId xmlns:a16="http://schemas.microsoft.com/office/drawing/2014/main" id="{1A1B3D81-1B2E-6DF4-54B7-E6B8FE850BF9}"/>
              </a:ext>
            </a:extLst>
          </p:cNvPr>
          <p:cNvSpPr/>
          <p:nvPr/>
        </p:nvSpPr>
        <p:spPr>
          <a:xfrm>
            <a:off x="6856230" y="5084583"/>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82" name="楕円 81">
            <a:extLst>
              <a:ext uri="{FF2B5EF4-FFF2-40B4-BE49-F238E27FC236}">
                <a16:creationId xmlns:a16="http://schemas.microsoft.com/office/drawing/2014/main" id="{17D3EDF2-CD02-2DBA-2E92-00962C8C2949}"/>
              </a:ext>
            </a:extLst>
          </p:cNvPr>
          <p:cNvSpPr/>
          <p:nvPr/>
        </p:nvSpPr>
        <p:spPr>
          <a:xfrm>
            <a:off x="6796007" y="5010269"/>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83" name="楕円 82">
            <a:extLst>
              <a:ext uri="{FF2B5EF4-FFF2-40B4-BE49-F238E27FC236}">
                <a16:creationId xmlns:a16="http://schemas.microsoft.com/office/drawing/2014/main" id="{1491E6AA-6DF5-9D13-1D49-C4C4FDE19A01}"/>
              </a:ext>
            </a:extLst>
          </p:cNvPr>
          <p:cNvSpPr/>
          <p:nvPr/>
        </p:nvSpPr>
        <p:spPr>
          <a:xfrm>
            <a:off x="6856230" y="5010269"/>
            <a:ext cx="72000" cy="72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pic>
        <p:nvPicPr>
          <p:cNvPr id="5" name="図 4">
            <a:extLst>
              <a:ext uri="{FF2B5EF4-FFF2-40B4-BE49-F238E27FC236}">
                <a16:creationId xmlns:a16="http://schemas.microsoft.com/office/drawing/2014/main" id="{95474636-1F61-D91A-AEB0-71C8D6CEC11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802756" y="4024895"/>
            <a:ext cx="1359574" cy="2296429"/>
          </a:xfrm>
          <a:prstGeom prst="rect">
            <a:avLst/>
          </a:prstGeom>
        </p:spPr>
      </p:pic>
      <p:sp>
        <p:nvSpPr>
          <p:cNvPr id="6" name="フリーフォーム: 図形 5">
            <a:extLst>
              <a:ext uri="{FF2B5EF4-FFF2-40B4-BE49-F238E27FC236}">
                <a16:creationId xmlns:a16="http://schemas.microsoft.com/office/drawing/2014/main" id="{3A09932F-768A-DAAF-828A-B517D1C57CC1}"/>
              </a:ext>
            </a:extLst>
          </p:cNvPr>
          <p:cNvSpPr/>
          <p:nvPr/>
        </p:nvSpPr>
        <p:spPr>
          <a:xfrm>
            <a:off x="8707273" y="4026090"/>
            <a:ext cx="1978924" cy="1078172"/>
          </a:xfrm>
          <a:custGeom>
            <a:avLst/>
            <a:gdLst>
              <a:gd name="connsiteX0" fmla="*/ 27296 w 1364776"/>
              <a:gd name="connsiteY0" fmla="*/ 368489 h 996286"/>
              <a:gd name="connsiteX1" fmla="*/ 354842 w 1364776"/>
              <a:gd name="connsiteY1" fmla="*/ 655092 h 996286"/>
              <a:gd name="connsiteX2" fmla="*/ 341194 w 1364776"/>
              <a:gd name="connsiteY2" fmla="*/ 968991 h 996286"/>
              <a:gd name="connsiteX3" fmla="*/ 191069 w 1364776"/>
              <a:gd name="connsiteY3" fmla="*/ 996286 h 996286"/>
              <a:gd name="connsiteX4" fmla="*/ 13648 w 1364776"/>
              <a:gd name="connsiteY4" fmla="*/ 928047 h 996286"/>
              <a:gd name="connsiteX5" fmla="*/ 0 w 1364776"/>
              <a:gd name="connsiteY5" fmla="*/ 0 h 996286"/>
              <a:gd name="connsiteX6" fmla="*/ 1323833 w 1364776"/>
              <a:gd name="connsiteY6" fmla="*/ 27295 h 996286"/>
              <a:gd name="connsiteX7" fmla="*/ 1364776 w 1364776"/>
              <a:gd name="connsiteY7" fmla="*/ 805217 h 996286"/>
              <a:gd name="connsiteX8" fmla="*/ 1201003 w 1364776"/>
              <a:gd name="connsiteY8" fmla="*/ 968991 h 996286"/>
              <a:gd name="connsiteX9" fmla="*/ 846161 w 1364776"/>
              <a:gd name="connsiteY9" fmla="*/ 968991 h 996286"/>
              <a:gd name="connsiteX10" fmla="*/ 859809 w 1364776"/>
              <a:gd name="connsiteY10" fmla="*/ 709683 h 996286"/>
              <a:gd name="connsiteX11" fmla="*/ 1078173 w 1364776"/>
              <a:gd name="connsiteY11" fmla="*/ 504967 h 996286"/>
              <a:gd name="connsiteX12" fmla="*/ 1187355 w 1364776"/>
              <a:gd name="connsiteY12" fmla="*/ 423080 h 996286"/>
              <a:gd name="connsiteX13" fmla="*/ 1255594 w 1364776"/>
              <a:gd name="connsiteY13" fmla="*/ 341194 h 996286"/>
              <a:gd name="connsiteX14" fmla="*/ 1091821 w 1364776"/>
              <a:gd name="connsiteY14" fmla="*/ 354841 h 996286"/>
              <a:gd name="connsiteX15" fmla="*/ 805218 w 1364776"/>
              <a:gd name="connsiteY15" fmla="*/ 450376 h 996286"/>
              <a:gd name="connsiteX16" fmla="*/ 764275 w 1364776"/>
              <a:gd name="connsiteY16" fmla="*/ 259307 h 996286"/>
              <a:gd name="connsiteX17" fmla="*/ 736979 w 1364776"/>
              <a:gd name="connsiteY17" fmla="*/ 177420 h 996286"/>
              <a:gd name="connsiteX18" fmla="*/ 600502 w 1364776"/>
              <a:gd name="connsiteY18" fmla="*/ 150125 h 996286"/>
              <a:gd name="connsiteX19" fmla="*/ 491320 w 1364776"/>
              <a:gd name="connsiteY19" fmla="*/ 341194 h 996286"/>
              <a:gd name="connsiteX20" fmla="*/ 204717 w 1364776"/>
              <a:gd name="connsiteY20" fmla="*/ 300250 h 996286"/>
              <a:gd name="connsiteX21" fmla="*/ 54591 w 1364776"/>
              <a:gd name="connsiteY21" fmla="*/ 286603 h 996286"/>
              <a:gd name="connsiteX22" fmla="*/ 27296 w 1364776"/>
              <a:gd name="connsiteY22" fmla="*/ 368489 h 996286"/>
              <a:gd name="connsiteX0" fmla="*/ 27296 w 1392071"/>
              <a:gd name="connsiteY0" fmla="*/ 368489 h 996286"/>
              <a:gd name="connsiteX1" fmla="*/ 354842 w 1392071"/>
              <a:gd name="connsiteY1" fmla="*/ 655092 h 996286"/>
              <a:gd name="connsiteX2" fmla="*/ 341194 w 1392071"/>
              <a:gd name="connsiteY2" fmla="*/ 968991 h 996286"/>
              <a:gd name="connsiteX3" fmla="*/ 191069 w 1392071"/>
              <a:gd name="connsiteY3" fmla="*/ 996286 h 996286"/>
              <a:gd name="connsiteX4" fmla="*/ 13648 w 1392071"/>
              <a:gd name="connsiteY4" fmla="*/ 928047 h 996286"/>
              <a:gd name="connsiteX5" fmla="*/ 0 w 1392071"/>
              <a:gd name="connsiteY5" fmla="*/ 0 h 996286"/>
              <a:gd name="connsiteX6" fmla="*/ 1392071 w 1392071"/>
              <a:gd name="connsiteY6" fmla="*/ 0 h 996286"/>
              <a:gd name="connsiteX7" fmla="*/ 1364776 w 1392071"/>
              <a:gd name="connsiteY7" fmla="*/ 805217 h 996286"/>
              <a:gd name="connsiteX8" fmla="*/ 1201003 w 1392071"/>
              <a:gd name="connsiteY8" fmla="*/ 968991 h 996286"/>
              <a:gd name="connsiteX9" fmla="*/ 846161 w 1392071"/>
              <a:gd name="connsiteY9" fmla="*/ 968991 h 996286"/>
              <a:gd name="connsiteX10" fmla="*/ 859809 w 1392071"/>
              <a:gd name="connsiteY10" fmla="*/ 709683 h 996286"/>
              <a:gd name="connsiteX11" fmla="*/ 1078173 w 1392071"/>
              <a:gd name="connsiteY11" fmla="*/ 504967 h 996286"/>
              <a:gd name="connsiteX12" fmla="*/ 1187355 w 1392071"/>
              <a:gd name="connsiteY12" fmla="*/ 423080 h 996286"/>
              <a:gd name="connsiteX13" fmla="*/ 1255594 w 1392071"/>
              <a:gd name="connsiteY13" fmla="*/ 341194 h 996286"/>
              <a:gd name="connsiteX14" fmla="*/ 1091821 w 1392071"/>
              <a:gd name="connsiteY14" fmla="*/ 354841 h 996286"/>
              <a:gd name="connsiteX15" fmla="*/ 805218 w 1392071"/>
              <a:gd name="connsiteY15" fmla="*/ 450376 h 996286"/>
              <a:gd name="connsiteX16" fmla="*/ 764275 w 1392071"/>
              <a:gd name="connsiteY16" fmla="*/ 259307 h 996286"/>
              <a:gd name="connsiteX17" fmla="*/ 736979 w 1392071"/>
              <a:gd name="connsiteY17" fmla="*/ 177420 h 996286"/>
              <a:gd name="connsiteX18" fmla="*/ 600502 w 1392071"/>
              <a:gd name="connsiteY18" fmla="*/ 150125 h 996286"/>
              <a:gd name="connsiteX19" fmla="*/ 491320 w 1392071"/>
              <a:gd name="connsiteY19" fmla="*/ 341194 h 996286"/>
              <a:gd name="connsiteX20" fmla="*/ 204717 w 1392071"/>
              <a:gd name="connsiteY20" fmla="*/ 300250 h 996286"/>
              <a:gd name="connsiteX21" fmla="*/ 54591 w 1392071"/>
              <a:gd name="connsiteY21" fmla="*/ 286603 h 996286"/>
              <a:gd name="connsiteX22" fmla="*/ 27296 w 1392071"/>
              <a:gd name="connsiteY22" fmla="*/ 368489 h 996286"/>
              <a:gd name="connsiteX0" fmla="*/ 27296 w 1446662"/>
              <a:gd name="connsiteY0" fmla="*/ 368489 h 996286"/>
              <a:gd name="connsiteX1" fmla="*/ 354842 w 1446662"/>
              <a:gd name="connsiteY1" fmla="*/ 655092 h 996286"/>
              <a:gd name="connsiteX2" fmla="*/ 341194 w 1446662"/>
              <a:gd name="connsiteY2" fmla="*/ 968991 h 996286"/>
              <a:gd name="connsiteX3" fmla="*/ 191069 w 1446662"/>
              <a:gd name="connsiteY3" fmla="*/ 996286 h 996286"/>
              <a:gd name="connsiteX4" fmla="*/ 13648 w 1446662"/>
              <a:gd name="connsiteY4" fmla="*/ 928047 h 996286"/>
              <a:gd name="connsiteX5" fmla="*/ 0 w 1446662"/>
              <a:gd name="connsiteY5" fmla="*/ 0 h 996286"/>
              <a:gd name="connsiteX6" fmla="*/ 1446662 w 1446662"/>
              <a:gd name="connsiteY6" fmla="*/ 0 h 996286"/>
              <a:gd name="connsiteX7" fmla="*/ 1364776 w 1446662"/>
              <a:gd name="connsiteY7" fmla="*/ 805217 h 996286"/>
              <a:gd name="connsiteX8" fmla="*/ 1201003 w 1446662"/>
              <a:gd name="connsiteY8" fmla="*/ 968991 h 996286"/>
              <a:gd name="connsiteX9" fmla="*/ 846161 w 1446662"/>
              <a:gd name="connsiteY9" fmla="*/ 968991 h 996286"/>
              <a:gd name="connsiteX10" fmla="*/ 859809 w 1446662"/>
              <a:gd name="connsiteY10" fmla="*/ 709683 h 996286"/>
              <a:gd name="connsiteX11" fmla="*/ 1078173 w 1446662"/>
              <a:gd name="connsiteY11" fmla="*/ 504967 h 996286"/>
              <a:gd name="connsiteX12" fmla="*/ 1187355 w 1446662"/>
              <a:gd name="connsiteY12" fmla="*/ 423080 h 996286"/>
              <a:gd name="connsiteX13" fmla="*/ 1255594 w 1446662"/>
              <a:gd name="connsiteY13" fmla="*/ 341194 h 996286"/>
              <a:gd name="connsiteX14" fmla="*/ 1091821 w 1446662"/>
              <a:gd name="connsiteY14" fmla="*/ 354841 h 996286"/>
              <a:gd name="connsiteX15" fmla="*/ 805218 w 1446662"/>
              <a:gd name="connsiteY15" fmla="*/ 450376 h 996286"/>
              <a:gd name="connsiteX16" fmla="*/ 764275 w 1446662"/>
              <a:gd name="connsiteY16" fmla="*/ 259307 h 996286"/>
              <a:gd name="connsiteX17" fmla="*/ 736979 w 1446662"/>
              <a:gd name="connsiteY17" fmla="*/ 177420 h 996286"/>
              <a:gd name="connsiteX18" fmla="*/ 600502 w 1446662"/>
              <a:gd name="connsiteY18" fmla="*/ 150125 h 996286"/>
              <a:gd name="connsiteX19" fmla="*/ 491320 w 1446662"/>
              <a:gd name="connsiteY19" fmla="*/ 341194 h 996286"/>
              <a:gd name="connsiteX20" fmla="*/ 204717 w 1446662"/>
              <a:gd name="connsiteY20" fmla="*/ 300250 h 996286"/>
              <a:gd name="connsiteX21" fmla="*/ 54591 w 1446662"/>
              <a:gd name="connsiteY21" fmla="*/ 286603 h 996286"/>
              <a:gd name="connsiteX22" fmla="*/ 27296 w 1446662"/>
              <a:gd name="connsiteY22" fmla="*/ 368489 h 996286"/>
              <a:gd name="connsiteX0" fmla="*/ 27296 w 1446662"/>
              <a:gd name="connsiteY0" fmla="*/ 368489 h 1078172"/>
              <a:gd name="connsiteX1" fmla="*/ 354842 w 1446662"/>
              <a:gd name="connsiteY1" fmla="*/ 655092 h 1078172"/>
              <a:gd name="connsiteX2" fmla="*/ 341194 w 1446662"/>
              <a:gd name="connsiteY2" fmla="*/ 968991 h 1078172"/>
              <a:gd name="connsiteX3" fmla="*/ 218365 w 1446662"/>
              <a:gd name="connsiteY3" fmla="*/ 1078172 h 1078172"/>
              <a:gd name="connsiteX4" fmla="*/ 13648 w 1446662"/>
              <a:gd name="connsiteY4" fmla="*/ 928047 h 1078172"/>
              <a:gd name="connsiteX5" fmla="*/ 0 w 1446662"/>
              <a:gd name="connsiteY5" fmla="*/ 0 h 1078172"/>
              <a:gd name="connsiteX6" fmla="*/ 1446662 w 1446662"/>
              <a:gd name="connsiteY6" fmla="*/ 0 h 1078172"/>
              <a:gd name="connsiteX7" fmla="*/ 1364776 w 1446662"/>
              <a:gd name="connsiteY7" fmla="*/ 805217 h 1078172"/>
              <a:gd name="connsiteX8" fmla="*/ 1201003 w 1446662"/>
              <a:gd name="connsiteY8" fmla="*/ 968991 h 1078172"/>
              <a:gd name="connsiteX9" fmla="*/ 846161 w 1446662"/>
              <a:gd name="connsiteY9" fmla="*/ 968991 h 1078172"/>
              <a:gd name="connsiteX10" fmla="*/ 859809 w 1446662"/>
              <a:gd name="connsiteY10" fmla="*/ 709683 h 1078172"/>
              <a:gd name="connsiteX11" fmla="*/ 1078173 w 1446662"/>
              <a:gd name="connsiteY11" fmla="*/ 504967 h 1078172"/>
              <a:gd name="connsiteX12" fmla="*/ 1187355 w 1446662"/>
              <a:gd name="connsiteY12" fmla="*/ 423080 h 1078172"/>
              <a:gd name="connsiteX13" fmla="*/ 1255594 w 1446662"/>
              <a:gd name="connsiteY13" fmla="*/ 341194 h 1078172"/>
              <a:gd name="connsiteX14" fmla="*/ 1091821 w 1446662"/>
              <a:gd name="connsiteY14" fmla="*/ 354841 h 1078172"/>
              <a:gd name="connsiteX15" fmla="*/ 805218 w 1446662"/>
              <a:gd name="connsiteY15" fmla="*/ 450376 h 1078172"/>
              <a:gd name="connsiteX16" fmla="*/ 764275 w 1446662"/>
              <a:gd name="connsiteY16" fmla="*/ 259307 h 1078172"/>
              <a:gd name="connsiteX17" fmla="*/ 736979 w 1446662"/>
              <a:gd name="connsiteY17" fmla="*/ 177420 h 1078172"/>
              <a:gd name="connsiteX18" fmla="*/ 600502 w 1446662"/>
              <a:gd name="connsiteY18" fmla="*/ 150125 h 1078172"/>
              <a:gd name="connsiteX19" fmla="*/ 491320 w 1446662"/>
              <a:gd name="connsiteY19" fmla="*/ 341194 h 1078172"/>
              <a:gd name="connsiteX20" fmla="*/ 204717 w 1446662"/>
              <a:gd name="connsiteY20" fmla="*/ 300250 h 1078172"/>
              <a:gd name="connsiteX21" fmla="*/ 54591 w 1446662"/>
              <a:gd name="connsiteY21" fmla="*/ 286603 h 1078172"/>
              <a:gd name="connsiteX22" fmla="*/ 27296 w 1446662"/>
              <a:gd name="connsiteY22" fmla="*/ 368489 h 1078172"/>
              <a:gd name="connsiteX0" fmla="*/ 27296 w 1446662"/>
              <a:gd name="connsiteY0" fmla="*/ 368489 h 1078172"/>
              <a:gd name="connsiteX1" fmla="*/ 354842 w 1446662"/>
              <a:gd name="connsiteY1" fmla="*/ 655092 h 1078172"/>
              <a:gd name="connsiteX2" fmla="*/ 354841 w 1446662"/>
              <a:gd name="connsiteY2" fmla="*/ 1064525 h 1078172"/>
              <a:gd name="connsiteX3" fmla="*/ 218365 w 1446662"/>
              <a:gd name="connsiteY3" fmla="*/ 1078172 h 1078172"/>
              <a:gd name="connsiteX4" fmla="*/ 13648 w 1446662"/>
              <a:gd name="connsiteY4" fmla="*/ 928047 h 1078172"/>
              <a:gd name="connsiteX5" fmla="*/ 0 w 1446662"/>
              <a:gd name="connsiteY5" fmla="*/ 0 h 1078172"/>
              <a:gd name="connsiteX6" fmla="*/ 1446662 w 1446662"/>
              <a:gd name="connsiteY6" fmla="*/ 0 h 1078172"/>
              <a:gd name="connsiteX7" fmla="*/ 1364776 w 1446662"/>
              <a:gd name="connsiteY7" fmla="*/ 805217 h 1078172"/>
              <a:gd name="connsiteX8" fmla="*/ 1201003 w 1446662"/>
              <a:gd name="connsiteY8" fmla="*/ 968991 h 1078172"/>
              <a:gd name="connsiteX9" fmla="*/ 846161 w 1446662"/>
              <a:gd name="connsiteY9" fmla="*/ 968991 h 1078172"/>
              <a:gd name="connsiteX10" fmla="*/ 859809 w 1446662"/>
              <a:gd name="connsiteY10" fmla="*/ 709683 h 1078172"/>
              <a:gd name="connsiteX11" fmla="*/ 1078173 w 1446662"/>
              <a:gd name="connsiteY11" fmla="*/ 504967 h 1078172"/>
              <a:gd name="connsiteX12" fmla="*/ 1187355 w 1446662"/>
              <a:gd name="connsiteY12" fmla="*/ 423080 h 1078172"/>
              <a:gd name="connsiteX13" fmla="*/ 1255594 w 1446662"/>
              <a:gd name="connsiteY13" fmla="*/ 341194 h 1078172"/>
              <a:gd name="connsiteX14" fmla="*/ 1091821 w 1446662"/>
              <a:gd name="connsiteY14" fmla="*/ 354841 h 1078172"/>
              <a:gd name="connsiteX15" fmla="*/ 805218 w 1446662"/>
              <a:gd name="connsiteY15" fmla="*/ 450376 h 1078172"/>
              <a:gd name="connsiteX16" fmla="*/ 764275 w 1446662"/>
              <a:gd name="connsiteY16" fmla="*/ 259307 h 1078172"/>
              <a:gd name="connsiteX17" fmla="*/ 736979 w 1446662"/>
              <a:gd name="connsiteY17" fmla="*/ 177420 h 1078172"/>
              <a:gd name="connsiteX18" fmla="*/ 600502 w 1446662"/>
              <a:gd name="connsiteY18" fmla="*/ 150125 h 1078172"/>
              <a:gd name="connsiteX19" fmla="*/ 491320 w 1446662"/>
              <a:gd name="connsiteY19" fmla="*/ 341194 h 1078172"/>
              <a:gd name="connsiteX20" fmla="*/ 204717 w 1446662"/>
              <a:gd name="connsiteY20" fmla="*/ 300250 h 1078172"/>
              <a:gd name="connsiteX21" fmla="*/ 54591 w 1446662"/>
              <a:gd name="connsiteY21" fmla="*/ 286603 h 1078172"/>
              <a:gd name="connsiteX22" fmla="*/ 27296 w 1446662"/>
              <a:gd name="connsiteY22" fmla="*/ 368489 h 1078172"/>
              <a:gd name="connsiteX0" fmla="*/ 109182 w 1528548"/>
              <a:gd name="connsiteY0" fmla="*/ 368489 h 1078172"/>
              <a:gd name="connsiteX1" fmla="*/ 436728 w 1528548"/>
              <a:gd name="connsiteY1" fmla="*/ 655092 h 1078172"/>
              <a:gd name="connsiteX2" fmla="*/ 436727 w 1528548"/>
              <a:gd name="connsiteY2" fmla="*/ 1064525 h 1078172"/>
              <a:gd name="connsiteX3" fmla="*/ 300251 w 1528548"/>
              <a:gd name="connsiteY3" fmla="*/ 1078172 h 1078172"/>
              <a:gd name="connsiteX4" fmla="*/ 0 w 1528548"/>
              <a:gd name="connsiteY4" fmla="*/ 1037229 h 1078172"/>
              <a:gd name="connsiteX5" fmla="*/ 81886 w 1528548"/>
              <a:gd name="connsiteY5" fmla="*/ 0 h 1078172"/>
              <a:gd name="connsiteX6" fmla="*/ 1528548 w 1528548"/>
              <a:gd name="connsiteY6" fmla="*/ 0 h 1078172"/>
              <a:gd name="connsiteX7" fmla="*/ 1446662 w 1528548"/>
              <a:gd name="connsiteY7" fmla="*/ 805217 h 1078172"/>
              <a:gd name="connsiteX8" fmla="*/ 1282889 w 1528548"/>
              <a:gd name="connsiteY8" fmla="*/ 968991 h 1078172"/>
              <a:gd name="connsiteX9" fmla="*/ 928047 w 1528548"/>
              <a:gd name="connsiteY9" fmla="*/ 968991 h 1078172"/>
              <a:gd name="connsiteX10" fmla="*/ 941695 w 1528548"/>
              <a:gd name="connsiteY10" fmla="*/ 709683 h 1078172"/>
              <a:gd name="connsiteX11" fmla="*/ 1160059 w 1528548"/>
              <a:gd name="connsiteY11" fmla="*/ 504967 h 1078172"/>
              <a:gd name="connsiteX12" fmla="*/ 1269241 w 1528548"/>
              <a:gd name="connsiteY12" fmla="*/ 423080 h 1078172"/>
              <a:gd name="connsiteX13" fmla="*/ 1337480 w 1528548"/>
              <a:gd name="connsiteY13" fmla="*/ 341194 h 1078172"/>
              <a:gd name="connsiteX14" fmla="*/ 1173707 w 1528548"/>
              <a:gd name="connsiteY14" fmla="*/ 354841 h 1078172"/>
              <a:gd name="connsiteX15" fmla="*/ 887104 w 1528548"/>
              <a:gd name="connsiteY15" fmla="*/ 450376 h 1078172"/>
              <a:gd name="connsiteX16" fmla="*/ 846161 w 1528548"/>
              <a:gd name="connsiteY16" fmla="*/ 259307 h 1078172"/>
              <a:gd name="connsiteX17" fmla="*/ 818865 w 1528548"/>
              <a:gd name="connsiteY17" fmla="*/ 177420 h 1078172"/>
              <a:gd name="connsiteX18" fmla="*/ 682388 w 1528548"/>
              <a:gd name="connsiteY18" fmla="*/ 150125 h 1078172"/>
              <a:gd name="connsiteX19" fmla="*/ 573206 w 1528548"/>
              <a:gd name="connsiteY19" fmla="*/ 341194 h 1078172"/>
              <a:gd name="connsiteX20" fmla="*/ 286603 w 1528548"/>
              <a:gd name="connsiteY20" fmla="*/ 300250 h 1078172"/>
              <a:gd name="connsiteX21" fmla="*/ 136477 w 1528548"/>
              <a:gd name="connsiteY21" fmla="*/ 286603 h 1078172"/>
              <a:gd name="connsiteX22" fmla="*/ 109182 w 1528548"/>
              <a:gd name="connsiteY22" fmla="*/ 368489 h 1078172"/>
              <a:gd name="connsiteX0" fmla="*/ 109182 w 1528548"/>
              <a:gd name="connsiteY0" fmla="*/ 368489 h 1078172"/>
              <a:gd name="connsiteX1" fmla="*/ 477671 w 1528548"/>
              <a:gd name="connsiteY1" fmla="*/ 641444 h 1078172"/>
              <a:gd name="connsiteX2" fmla="*/ 436727 w 1528548"/>
              <a:gd name="connsiteY2" fmla="*/ 1064525 h 1078172"/>
              <a:gd name="connsiteX3" fmla="*/ 300251 w 1528548"/>
              <a:gd name="connsiteY3" fmla="*/ 1078172 h 1078172"/>
              <a:gd name="connsiteX4" fmla="*/ 0 w 1528548"/>
              <a:gd name="connsiteY4" fmla="*/ 1037229 h 1078172"/>
              <a:gd name="connsiteX5" fmla="*/ 81886 w 1528548"/>
              <a:gd name="connsiteY5" fmla="*/ 0 h 1078172"/>
              <a:gd name="connsiteX6" fmla="*/ 1528548 w 1528548"/>
              <a:gd name="connsiteY6" fmla="*/ 0 h 1078172"/>
              <a:gd name="connsiteX7" fmla="*/ 1446662 w 1528548"/>
              <a:gd name="connsiteY7" fmla="*/ 805217 h 1078172"/>
              <a:gd name="connsiteX8" fmla="*/ 1282889 w 1528548"/>
              <a:gd name="connsiteY8" fmla="*/ 968991 h 1078172"/>
              <a:gd name="connsiteX9" fmla="*/ 928047 w 1528548"/>
              <a:gd name="connsiteY9" fmla="*/ 968991 h 1078172"/>
              <a:gd name="connsiteX10" fmla="*/ 941695 w 1528548"/>
              <a:gd name="connsiteY10" fmla="*/ 709683 h 1078172"/>
              <a:gd name="connsiteX11" fmla="*/ 1160059 w 1528548"/>
              <a:gd name="connsiteY11" fmla="*/ 504967 h 1078172"/>
              <a:gd name="connsiteX12" fmla="*/ 1269241 w 1528548"/>
              <a:gd name="connsiteY12" fmla="*/ 423080 h 1078172"/>
              <a:gd name="connsiteX13" fmla="*/ 1337480 w 1528548"/>
              <a:gd name="connsiteY13" fmla="*/ 341194 h 1078172"/>
              <a:gd name="connsiteX14" fmla="*/ 1173707 w 1528548"/>
              <a:gd name="connsiteY14" fmla="*/ 354841 h 1078172"/>
              <a:gd name="connsiteX15" fmla="*/ 887104 w 1528548"/>
              <a:gd name="connsiteY15" fmla="*/ 450376 h 1078172"/>
              <a:gd name="connsiteX16" fmla="*/ 846161 w 1528548"/>
              <a:gd name="connsiteY16" fmla="*/ 259307 h 1078172"/>
              <a:gd name="connsiteX17" fmla="*/ 818865 w 1528548"/>
              <a:gd name="connsiteY17" fmla="*/ 177420 h 1078172"/>
              <a:gd name="connsiteX18" fmla="*/ 682388 w 1528548"/>
              <a:gd name="connsiteY18" fmla="*/ 150125 h 1078172"/>
              <a:gd name="connsiteX19" fmla="*/ 573206 w 1528548"/>
              <a:gd name="connsiteY19" fmla="*/ 341194 h 1078172"/>
              <a:gd name="connsiteX20" fmla="*/ 286603 w 1528548"/>
              <a:gd name="connsiteY20" fmla="*/ 300250 h 1078172"/>
              <a:gd name="connsiteX21" fmla="*/ 136477 w 1528548"/>
              <a:gd name="connsiteY21" fmla="*/ 286603 h 1078172"/>
              <a:gd name="connsiteX22" fmla="*/ 109182 w 1528548"/>
              <a:gd name="connsiteY22" fmla="*/ 368489 h 1078172"/>
              <a:gd name="connsiteX0" fmla="*/ 122830 w 1528548"/>
              <a:gd name="connsiteY0" fmla="*/ 327546 h 1078172"/>
              <a:gd name="connsiteX1" fmla="*/ 477671 w 1528548"/>
              <a:gd name="connsiteY1" fmla="*/ 641444 h 1078172"/>
              <a:gd name="connsiteX2" fmla="*/ 436727 w 1528548"/>
              <a:gd name="connsiteY2" fmla="*/ 1064525 h 1078172"/>
              <a:gd name="connsiteX3" fmla="*/ 300251 w 1528548"/>
              <a:gd name="connsiteY3" fmla="*/ 1078172 h 1078172"/>
              <a:gd name="connsiteX4" fmla="*/ 0 w 1528548"/>
              <a:gd name="connsiteY4" fmla="*/ 1037229 h 1078172"/>
              <a:gd name="connsiteX5" fmla="*/ 81886 w 1528548"/>
              <a:gd name="connsiteY5" fmla="*/ 0 h 1078172"/>
              <a:gd name="connsiteX6" fmla="*/ 1528548 w 1528548"/>
              <a:gd name="connsiteY6" fmla="*/ 0 h 1078172"/>
              <a:gd name="connsiteX7" fmla="*/ 1446662 w 1528548"/>
              <a:gd name="connsiteY7" fmla="*/ 805217 h 1078172"/>
              <a:gd name="connsiteX8" fmla="*/ 1282889 w 1528548"/>
              <a:gd name="connsiteY8" fmla="*/ 968991 h 1078172"/>
              <a:gd name="connsiteX9" fmla="*/ 928047 w 1528548"/>
              <a:gd name="connsiteY9" fmla="*/ 968991 h 1078172"/>
              <a:gd name="connsiteX10" fmla="*/ 941695 w 1528548"/>
              <a:gd name="connsiteY10" fmla="*/ 709683 h 1078172"/>
              <a:gd name="connsiteX11" fmla="*/ 1160059 w 1528548"/>
              <a:gd name="connsiteY11" fmla="*/ 504967 h 1078172"/>
              <a:gd name="connsiteX12" fmla="*/ 1269241 w 1528548"/>
              <a:gd name="connsiteY12" fmla="*/ 423080 h 1078172"/>
              <a:gd name="connsiteX13" fmla="*/ 1337480 w 1528548"/>
              <a:gd name="connsiteY13" fmla="*/ 341194 h 1078172"/>
              <a:gd name="connsiteX14" fmla="*/ 1173707 w 1528548"/>
              <a:gd name="connsiteY14" fmla="*/ 354841 h 1078172"/>
              <a:gd name="connsiteX15" fmla="*/ 887104 w 1528548"/>
              <a:gd name="connsiteY15" fmla="*/ 450376 h 1078172"/>
              <a:gd name="connsiteX16" fmla="*/ 846161 w 1528548"/>
              <a:gd name="connsiteY16" fmla="*/ 259307 h 1078172"/>
              <a:gd name="connsiteX17" fmla="*/ 818865 w 1528548"/>
              <a:gd name="connsiteY17" fmla="*/ 177420 h 1078172"/>
              <a:gd name="connsiteX18" fmla="*/ 682388 w 1528548"/>
              <a:gd name="connsiteY18" fmla="*/ 150125 h 1078172"/>
              <a:gd name="connsiteX19" fmla="*/ 573206 w 1528548"/>
              <a:gd name="connsiteY19" fmla="*/ 341194 h 1078172"/>
              <a:gd name="connsiteX20" fmla="*/ 286603 w 1528548"/>
              <a:gd name="connsiteY20" fmla="*/ 300250 h 1078172"/>
              <a:gd name="connsiteX21" fmla="*/ 136477 w 1528548"/>
              <a:gd name="connsiteY21" fmla="*/ 286603 h 1078172"/>
              <a:gd name="connsiteX22" fmla="*/ 122830 w 1528548"/>
              <a:gd name="connsiteY22" fmla="*/ 327546 h 1078172"/>
              <a:gd name="connsiteX0" fmla="*/ 122830 w 1978924"/>
              <a:gd name="connsiteY0" fmla="*/ 327546 h 1078172"/>
              <a:gd name="connsiteX1" fmla="*/ 477671 w 1978924"/>
              <a:gd name="connsiteY1" fmla="*/ 641444 h 1078172"/>
              <a:gd name="connsiteX2" fmla="*/ 436727 w 1978924"/>
              <a:gd name="connsiteY2" fmla="*/ 1064525 h 1078172"/>
              <a:gd name="connsiteX3" fmla="*/ 300251 w 1978924"/>
              <a:gd name="connsiteY3" fmla="*/ 1078172 h 1078172"/>
              <a:gd name="connsiteX4" fmla="*/ 0 w 1978924"/>
              <a:gd name="connsiteY4" fmla="*/ 1037229 h 1078172"/>
              <a:gd name="connsiteX5" fmla="*/ 81886 w 1978924"/>
              <a:gd name="connsiteY5" fmla="*/ 0 h 1078172"/>
              <a:gd name="connsiteX6" fmla="*/ 1528548 w 1978924"/>
              <a:gd name="connsiteY6" fmla="*/ 0 h 1078172"/>
              <a:gd name="connsiteX7" fmla="*/ 1978924 w 1978924"/>
              <a:gd name="connsiteY7" fmla="*/ 928047 h 1078172"/>
              <a:gd name="connsiteX8" fmla="*/ 1282889 w 1978924"/>
              <a:gd name="connsiteY8" fmla="*/ 968991 h 1078172"/>
              <a:gd name="connsiteX9" fmla="*/ 928047 w 1978924"/>
              <a:gd name="connsiteY9" fmla="*/ 968991 h 1078172"/>
              <a:gd name="connsiteX10" fmla="*/ 941695 w 1978924"/>
              <a:gd name="connsiteY10" fmla="*/ 709683 h 1078172"/>
              <a:gd name="connsiteX11" fmla="*/ 1160059 w 1978924"/>
              <a:gd name="connsiteY11" fmla="*/ 504967 h 1078172"/>
              <a:gd name="connsiteX12" fmla="*/ 1269241 w 1978924"/>
              <a:gd name="connsiteY12" fmla="*/ 423080 h 1078172"/>
              <a:gd name="connsiteX13" fmla="*/ 1337480 w 1978924"/>
              <a:gd name="connsiteY13" fmla="*/ 341194 h 1078172"/>
              <a:gd name="connsiteX14" fmla="*/ 1173707 w 1978924"/>
              <a:gd name="connsiteY14" fmla="*/ 354841 h 1078172"/>
              <a:gd name="connsiteX15" fmla="*/ 887104 w 1978924"/>
              <a:gd name="connsiteY15" fmla="*/ 450376 h 1078172"/>
              <a:gd name="connsiteX16" fmla="*/ 846161 w 1978924"/>
              <a:gd name="connsiteY16" fmla="*/ 259307 h 1078172"/>
              <a:gd name="connsiteX17" fmla="*/ 818865 w 1978924"/>
              <a:gd name="connsiteY17" fmla="*/ 177420 h 1078172"/>
              <a:gd name="connsiteX18" fmla="*/ 682388 w 1978924"/>
              <a:gd name="connsiteY18" fmla="*/ 150125 h 1078172"/>
              <a:gd name="connsiteX19" fmla="*/ 573206 w 1978924"/>
              <a:gd name="connsiteY19" fmla="*/ 341194 h 1078172"/>
              <a:gd name="connsiteX20" fmla="*/ 286603 w 1978924"/>
              <a:gd name="connsiteY20" fmla="*/ 300250 h 1078172"/>
              <a:gd name="connsiteX21" fmla="*/ 136477 w 1978924"/>
              <a:gd name="connsiteY21" fmla="*/ 286603 h 1078172"/>
              <a:gd name="connsiteX22" fmla="*/ 122830 w 1978924"/>
              <a:gd name="connsiteY22" fmla="*/ 327546 h 10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978924" h="1078172">
                <a:moveTo>
                  <a:pt x="122830" y="327546"/>
                </a:moveTo>
                <a:lnTo>
                  <a:pt x="477671" y="641444"/>
                </a:lnTo>
                <a:cubicBezTo>
                  <a:pt x="477671" y="777922"/>
                  <a:pt x="436727" y="928047"/>
                  <a:pt x="436727" y="1064525"/>
                </a:cubicBezTo>
                <a:lnTo>
                  <a:pt x="300251" y="1078172"/>
                </a:lnTo>
                <a:lnTo>
                  <a:pt x="0" y="1037229"/>
                </a:lnTo>
                <a:lnTo>
                  <a:pt x="81886" y="0"/>
                </a:lnTo>
                <a:lnTo>
                  <a:pt x="1528548" y="0"/>
                </a:lnTo>
                <a:lnTo>
                  <a:pt x="1978924" y="928047"/>
                </a:lnTo>
                <a:lnTo>
                  <a:pt x="1282889" y="968991"/>
                </a:lnTo>
                <a:lnTo>
                  <a:pt x="928047" y="968991"/>
                </a:lnTo>
                <a:lnTo>
                  <a:pt x="941695" y="709683"/>
                </a:lnTo>
                <a:lnTo>
                  <a:pt x="1160059" y="504967"/>
                </a:lnTo>
                <a:lnTo>
                  <a:pt x="1269241" y="423080"/>
                </a:lnTo>
                <a:lnTo>
                  <a:pt x="1337480" y="341194"/>
                </a:lnTo>
                <a:lnTo>
                  <a:pt x="1173707" y="354841"/>
                </a:lnTo>
                <a:lnTo>
                  <a:pt x="887104" y="450376"/>
                </a:lnTo>
                <a:lnTo>
                  <a:pt x="846161" y="259307"/>
                </a:lnTo>
                <a:lnTo>
                  <a:pt x="818865" y="177420"/>
                </a:lnTo>
                <a:lnTo>
                  <a:pt x="682388" y="150125"/>
                </a:lnTo>
                <a:lnTo>
                  <a:pt x="573206" y="341194"/>
                </a:lnTo>
                <a:lnTo>
                  <a:pt x="286603" y="300250"/>
                </a:lnTo>
                <a:lnTo>
                  <a:pt x="136477" y="286603"/>
                </a:lnTo>
                <a:lnTo>
                  <a:pt x="122830" y="327546"/>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52206739"/>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kumimoji="1" lang="ja-JP" altLang="en-US" spc="600" dirty="0">
                <a:solidFill>
                  <a:srgbClr val="000000"/>
                </a:solidFill>
                <a:latin typeface="HG創英角ﾎﾟｯﾌﾟ体" panose="040B0A09000000000000" pitchFamily="49" charset="-128"/>
                <a:ea typeface="HG創英角ﾎﾟｯﾌﾟ体" panose="040B0A09000000000000" pitchFamily="49" charset="-128"/>
              </a:rPr>
              <a:t>虫によるひ害（ナラがれ）</a:t>
            </a:r>
            <a:endParaRPr kumimoji="1" lang="en-US" altLang="ja-JP" spc="600" dirty="0">
              <a:solidFill>
                <a:srgbClr val="000000"/>
              </a:solidFill>
              <a:latin typeface="HG創英角ﾎﾟｯﾌﾟ体" panose="040B0A09000000000000" pitchFamily="49" charset="-128"/>
              <a:ea typeface="HG創英角ﾎﾟｯﾌﾟ体" panose="040B0A09000000000000" pitchFamily="49" charset="-128"/>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3" name="図 2">
            <a:extLst>
              <a:ext uri="{FF2B5EF4-FFF2-40B4-BE49-F238E27FC236}">
                <a16:creationId xmlns:a16="http://schemas.microsoft.com/office/drawing/2014/main" id="{ACD1C233-AE10-5FAF-95C5-A8E7C1109816}"/>
              </a:ext>
            </a:extLst>
          </p:cNvPr>
          <p:cNvPicPr>
            <a:picLocks noChangeAspect="1"/>
          </p:cNvPicPr>
          <p:nvPr/>
        </p:nvPicPr>
        <p:blipFill>
          <a:blip r:embed="rId3"/>
          <a:stretch>
            <a:fillRect/>
          </a:stretch>
        </p:blipFill>
        <p:spPr>
          <a:xfrm>
            <a:off x="2657710" y="1800545"/>
            <a:ext cx="5668499" cy="4578403"/>
          </a:xfrm>
          <a:prstGeom prst="rect">
            <a:avLst/>
          </a:prstGeom>
        </p:spPr>
      </p:pic>
      <p:sp>
        <p:nvSpPr>
          <p:cNvPr id="5" name="吹き出し: 四角形 4">
            <a:extLst>
              <a:ext uri="{FF2B5EF4-FFF2-40B4-BE49-F238E27FC236}">
                <a16:creationId xmlns:a16="http://schemas.microsoft.com/office/drawing/2014/main" id="{031E5959-81B5-D879-BEE1-B0C418F558EA}"/>
              </a:ext>
            </a:extLst>
          </p:cNvPr>
          <p:cNvSpPr/>
          <p:nvPr/>
        </p:nvSpPr>
        <p:spPr>
          <a:xfrm>
            <a:off x="5407743" y="5974804"/>
            <a:ext cx="2918466" cy="404144"/>
          </a:xfrm>
          <a:prstGeom prst="wedgeRectCallout">
            <a:avLst>
              <a:gd name="adj1" fmla="val 42318"/>
              <a:gd name="adj2" fmla="val 27657"/>
            </a:avLst>
          </a:prstGeom>
          <a:solidFill>
            <a:srgbClr val="0066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latin typeface="HGS創英角ﾎﾟｯﾌﾟ体" panose="040B0A00000000000000" pitchFamily="50" charset="-128"/>
                <a:ea typeface="HGS創英角ﾎﾟｯﾌﾟ体" panose="040B0A00000000000000" pitchFamily="50" charset="-128"/>
              </a:rPr>
              <a:t>（林野庁　ナラ枯れ被害</a:t>
            </a:r>
            <a:r>
              <a:rPr kumimoji="1" lang="en-US" altLang="ja-JP" sz="1600" dirty="0">
                <a:latin typeface="HGS創英角ﾎﾟｯﾌﾟ体" panose="040B0A00000000000000" pitchFamily="50" charset="-128"/>
                <a:ea typeface="HGS創英角ﾎﾟｯﾌﾟ体" panose="040B0A00000000000000" pitchFamily="50" charset="-128"/>
              </a:rPr>
              <a:t>HP</a:t>
            </a:r>
            <a:r>
              <a:rPr kumimoji="1" lang="ja-JP" altLang="en-US" sz="1600" dirty="0">
                <a:latin typeface="HGS創英角ﾎﾟｯﾌﾟ体" panose="040B0A00000000000000" pitchFamily="50" charset="-128"/>
                <a:ea typeface="HGS創英角ﾎﾟｯﾌﾟ体" panose="040B0A00000000000000" pitchFamily="50" charset="-128"/>
              </a:rPr>
              <a:t>）</a:t>
            </a:r>
          </a:p>
        </p:txBody>
      </p:sp>
    </p:spTree>
    <p:extLst>
      <p:ext uri="{BB962C8B-B14F-4D97-AF65-F5344CB8AC3E}">
        <p14:creationId xmlns:p14="http://schemas.microsoft.com/office/powerpoint/2010/main" val="698017041"/>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kumimoji="1" lang="ja-JP" altLang="en-US" spc="600" dirty="0">
                <a:solidFill>
                  <a:srgbClr val="000000"/>
                </a:solidFill>
                <a:latin typeface="HG創英角ﾎﾟｯﾌﾟ体" panose="040B0A09000000000000" pitchFamily="49" charset="-128"/>
                <a:ea typeface="HG創英角ﾎﾟｯﾌﾟ体" panose="040B0A09000000000000" pitchFamily="49" charset="-128"/>
              </a:rPr>
              <a:t>虫によるひ害（</a:t>
            </a:r>
            <a:r>
              <a:rPr lang="ja-JP" altLang="en-US" spc="600" dirty="0">
                <a:solidFill>
                  <a:srgbClr val="000000"/>
                </a:solidFill>
                <a:latin typeface="HG創英角ﾎﾟｯﾌﾟ体" panose="040B0A09000000000000" pitchFamily="49" charset="-128"/>
                <a:ea typeface="HG創英角ﾎﾟｯﾌﾟ体" panose="040B0A09000000000000" pitchFamily="49" charset="-128"/>
              </a:rPr>
              <a:t>ナラ</a:t>
            </a:r>
            <a:r>
              <a:rPr kumimoji="1" lang="ja-JP" altLang="en-US" spc="600" dirty="0">
                <a:solidFill>
                  <a:srgbClr val="000000"/>
                </a:solidFill>
                <a:latin typeface="HG創英角ﾎﾟｯﾌﾟ体" panose="040B0A09000000000000" pitchFamily="49" charset="-128"/>
                <a:ea typeface="HG創英角ﾎﾟｯﾌﾟ体" panose="040B0A09000000000000" pitchFamily="49" charset="-128"/>
              </a:rPr>
              <a:t>がれ）</a:t>
            </a:r>
            <a:endParaRPr kumimoji="1" lang="en-US" altLang="ja-JP" spc="600" dirty="0">
              <a:solidFill>
                <a:srgbClr val="000000"/>
              </a:solidFill>
              <a:latin typeface="HG創英角ﾎﾟｯﾌﾟ体" panose="040B0A09000000000000" pitchFamily="49" charset="-128"/>
              <a:ea typeface="HG創英角ﾎﾟｯﾌﾟ体" panose="040B0A09000000000000" pitchFamily="49" charset="-128"/>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3" name="図 2">
            <a:extLst>
              <a:ext uri="{FF2B5EF4-FFF2-40B4-BE49-F238E27FC236}">
                <a16:creationId xmlns:a16="http://schemas.microsoft.com/office/drawing/2014/main" id="{C0ACEECC-A1A4-37D8-3E04-A5761705BE3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64072" y="2188829"/>
            <a:ext cx="5178848" cy="3757985"/>
          </a:xfrm>
          <a:prstGeom prst="rect">
            <a:avLst/>
          </a:prstGeom>
        </p:spPr>
      </p:pic>
      <p:sp>
        <p:nvSpPr>
          <p:cNvPr id="4" name="テキスト プレースホルダー 3">
            <a:extLst>
              <a:ext uri="{FF2B5EF4-FFF2-40B4-BE49-F238E27FC236}">
                <a16:creationId xmlns:a16="http://schemas.microsoft.com/office/drawing/2014/main" id="{11C5951F-7775-B2AD-82C9-A30E16402F0A}"/>
              </a:ext>
            </a:extLst>
          </p:cNvPr>
          <p:cNvSpPr>
            <a:spLocks noGrp="1"/>
          </p:cNvSpPr>
          <p:nvPr>
            <p:ph type="body" sz="half" idx="2"/>
          </p:nvPr>
        </p:nvSpPr>
        <p:spPr>
          <a:xfrm>
            <a:off x="280826" y="3378037"/>
            <a:ext cx="5530232" cy="1104566"/>
          </a:xfrm>
        </p:spPr>
        <p:txBody>
          <a:bodyPr vert="horz" lIns="45720" tIns="45720" rIns="45720" bIns="45720" rtlCol="0" anchor="t">
            <a:normAutofit/>
          </a:bodyPr>
          <a:lstStyle/>
          <a:p>
            <a:pPr algn="ctr">
              <a:lnSpc>
                <a:spcPct val="90000"/>
              </a:lnSpc>
            </a:pPr>
            <a:r>
              <a:rPr kumimoji="1" lang="ja-JP" altLang="en-US" sz="3200" dirty="0">
                <a:solidFill>
                  <a:srgbClr val="000000"/>
                </a:solidFill>
                <a:latin typeface="HGP創英角ﾎﾟｯﾌﾟ体" panose="040B0A00000000000000" pitchFamily="50" charset="-128"/>
                <a:ea typeface="HGP創英角ﾎﾟｯﾌﾟ体" panose="040B0A00000000000000" pitchFamily="50" charset="-128"/>
              </a:rPr>
              <a:t>先に薬を注入する　</a:t>
            </a:r>
            <a:endParaRPr kumimoji="1" lang="en-US" altLang="ja-JP" sz="3200" dirty="0">
              <a:solidFill>
                <a:srgbClr val="000000"/>
              </a:solidFill>
              <a:latin typeface="HGP創英角ﾎﾟｯﾌﾟ体" panose="040B0A00000000000000" pitchFamily="50" charset="-128"/>
              <a:ea typeface="HGP創英角ﾎﾟｯﾌﾟ体" panose="040B0A00000000000000" pitchFamily="50" charset="-128"/>
            </a:endParaRPr>
          </a:p>
        </p:txBody>
      </p:sp>
    </p:spTree>
    <p:extLst>
      <p:ext uri="{BB962C8B-B14F-4D97-AF65-F5344CB8AC3E}">
        <p14:creationId xmlns:p14="http://schemas.microsoft.com/office/powerpoint/2010/main" val="2967470108"/>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kumimoji="1" lang="ja-JP" altLang="en-US" spc="600" dirty="0">
                <a:solidFill>
                  <a:srgbClr val="000000"/>
                </a:solidFill>
                <a:latin typeface="HG創英角ﾎﾟｯﾌﾟ体" panose="040B0A09000000000000" pitchFamily="49" charset="-128"/>
                <a:ea typeface="HG創英角ﾎﾟｯﾌﾟ体" panose="040B0A09000000000000" pitchFamily="49" charset="-128"/>
              </a:rPr>
              <a:t>山火事＆大雨</a:t>
            </a:r>
            <a:endParaRPr kumimoji="1" lang="en-US" altLang="ja-JP" spc="600" dirty="0">
              <a:solidFill>
                <a:srgbClr val="000000"/>
              </a:solidFill>
              <a:latin typeface="HG創英角ﾎﾟｯﾌﾟ体" panose="040B0A09000000000000" pitchFamily="49" charset="-128"/>
              <a:ea typeface="HG創英角ﾎﾟｯﾌﾟ体" panose="040B0A09000000000000" pitchFamily="49" charset="-128"/>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26" name="グループ化 25">
            <a:extLst>
              <a:ext uri="{FF2B5EF4-FFF2-40B4-BE49-F238E27FC236}">
                <a16:creationId xmlns:a16="http://schemas.microsoft.com/office/drawing/2014/main" id="{A9E58916-96C2-A974-A77F-C9B9A22C29B4}"/>
              </a:ext>
            </a:extLst>
          </p:cNvPr>
          <p:cNvGrpSpPr/>
          <p:nvPr/>
        </p:nvGrpSpPr>
        <p:grpSpPr>
          <a:xfrm>
            <a:off x="840970" y="2450243"/>
            <a:ext cx="5657570" cy="4086023"/>
            <a:chOff x="840970" y="2450243"/>
            <a:chExt cx="5657570" cy="4086023"/>
          </a:xfrm>
        </p:grpSpPr>
        <p:pic>
          <p:nvPicPr>
            <p:cNvPr id="7" name="図 6">
              <a:extLst>
                <a:ext uri="{FF2B5EF4-FFF2-40B4-BE49-F238E27FC236}">
                  <a16:creationId xmlns:a16="http://schemas.microsoft.com/office/drawing/2014/main" id="{97245C6A-F7D2-B612-05F8-1D5DA1769A48}"/>
                </a:ext>
              </a:extLst>
            </p:cNvPr>
            <p:cNvPicPr>
              <a:picLocks noChangeAspect="1"/>
            </p:cNvPicPr>
            <p:nvPr/>
          </p:nvPicPr>
          <p:blipFill>
            <a:blip r:embed="rId3"/>
            <a:stretch>
              <a:fillRect/>
            </a:stretch>
          </p:blipFill>
          <p:spPr>
            <a:xfrm>
              <a:off x="840970" y="2450243"/>
              <a:ext cx="5657570" cy="4086023"/>
            </a:xfrm>
            <a:prstGeom prst="rect">
              <a:avLst/>
            </a:prstGeom>
          </p:spPr>
        </p:pic>
        <p:pic>
          <p:nvPicPr>
            <p:cNvPr id="10" name="図 9">
              <a:extLst>
                <a:ext uri="{FF2B5EF4-FFF2-40B4-BE49-F238E27FC236}">
                  <a16:creationId xmlns:a16="http://schemas.microsoft.com/office/drawing/2014/main" id="{B7BB98DB-2D3A-CD64-3047-9BD6E6AA087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5886" y="3655414"/>
              <a:ext cx="1937491" cy="1997413"/>
            </a:xfrm>
            <a:prstGeom prst="rect">
              <a:avLst/>
            </a:prstGeom>
          </p:spPr>
        </p:pic>
        <p:pic>
          <p:nvPicPr>
            <p:cNvPr id="12" name="図 11">
              <a:extLst>
                <a:ext uri="{FF2B5EF4-FFF2-40B4-BE49-F238E27FC236}">
                  <a16:creationId xmlns:a16="http://schemas.microsoft.com/office/drawing/2014/main" id="{802E66B3-D0DE-BD88-94A1-87D5B4D5072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9407" y="3551128"/>
              <a:ext cx="1937491" cy="1997413"/>
            </a:xfrm>
            <a:prstGeom prst="rect">
              <a:avLst/>
            </a:prstGeom>
          </p:spPr>
        </p:pic>
        <p:pic>
          <p:nvPicPr>
            <p:cNvPr id="14" name="図 13">
              <a:extLst>
                <a:ext uri="{FF2B5EF4-FFF2-40B4-BE49-F238E27FC236}">
                  <a16:creationId xmlns:a16="http://schemas.microsoft.com/office/drawing/2014/main" id="{D65E19E3-2595-597D-2555-A7A06305F3F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27231" y="3551128"/>
              <a:ext cx="1937491" cy="1997413"/>
            </a:xfrm>
            <a:prstGeom prst="rect">
              <a:avLst/>
            </a:prstGeom>
          </p:spPr>
        </p:pic>
      </p:grpSp>
      <p:pic>
        <p:nvPicPr>
          <p:cNvPr id="18" name="図 17">
            <a:extLst>
              <a:ext uri="{FF2B5EF4-FFF2-40B4-BE49-F238E27FC236}">
                <a16:creationId xmlns:a16="http://schemas.microsoft.com/office/drawing/2014/main" id="{9705F369-8C46-03EC-D1D2-86685B83783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31726" y="2889114"/>
            <a:ext cx="5036373" cy="2837157"/>
          </a:xfrm>
          <a:prstGeom prst="arc">
            <a:avLst/>
          </a:prstGeom>
        </p:spPr>
      </p:pic>
      <p:pic>
        <p:nvPicPr>
          <p:cNvPr id="19" name="図 18">
            <a:extLst>
              <a:ext uri="{FF2B5EF4-FFF2-40B4-BE49-F238E27FC236}">
                <a16:creationId xmlns:a16="http://schemas.microsoft.com/office/drawing/2014/main" id="{B5A32C20-7ACB-87CD-24F7-B89F1FCAE03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6919689" y="2886928"/>
            <a:ext cx="4127260" cy="2837157"/>
          </a:xfrm>
          <a:prstGeom prst="arc">
            <a:avLst>
              <a:gd name="adj1" fmla="val 16200000"/>
              <a:gd name="adj2" fmla="val 21570111"/>
            </a:avLst>
          </a:prstGeom>
        </p:spPr>
      </p:pic>
      <p:pic>
        <p:nvPicPr>
          <p:cNvPr id="20" name="図 19">
            <a:extLst>
              <a:ext uri="{FF2B5EF4-FFF2-40B4-BE49-F238E27FC236}">
                <a16:creationId xmlns:a16="http://schemas.microsoft.com/office/drawing/2014/main" id="{1988C796-43DA-D9F9-4C2C-0731D57134E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6919688" y="4129964"/>
            <a:ext cx="1644803" cy="646318"/>
          </a:xfrm>
          <a:prstGeom prst="rect">
            <a:avLst/>
          </a:prstGeom>
        </p:spPr>
      </p:pic>
      <p:pic>
        <p:nvPicPr>
          <p:cNvPr id="21" name="図 20">
            <a:extLst>
              <a:ext uri="{FF2B5EF4-FFF2-40B4-BE49-F238E27FC236}">
                <a16:creationId xmlns:a16="http://schemas.microsoft.com/office/drawing/2014/main" id="{B7F6C9A6-7746-5038-3D7F-6C8DC883E36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8529567" y="4135816"/>
            <a:ext cx="1644803" cy="646318"/>
          </a:xfrm>
          <a:prstGeom prst="rect">
            <a:avLst/>
          </a:prstGeom>
        </p:spPr>
      </p:pic>
      <p:pic>
        <p:nvPicPr>
          <p:cNvPr id="22" name="図 21">
            <a:extLst>
              <a:ext uri="{FF2B5EF4-FFF2-40B4-BE49-F238E27FC236}">
                <a16:creationId xmlns:a16="http://schemas.microsoft.com/office/drawing/2014/main" id="{54393FF9-2348-D205-12EB-EA44B644FFC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9823295" y="4152955"/>
            <a:ext cx="1644803" cy="646318"/>
          </a:xfrm>
          <a:prstGeom prst="rect">
            <a:avLst/>
          </a:prstGeom>
        </p:spPr>
      </p:pic>
      <p:pic>
        <p:nvPicPr>
          <p:cNvPr id="23" name="図 22">
            <a:extLst>
              <a:ext uri="{FF2B5EF4-FFF2-40B4-BE49-F238E27FC236}">
                <a16:creationId xmlns:a16="http://schemas.microsoft.com/office/drawing/2014/main" id="{1A6AC4B8-B050-A267-9EA4-7744AC51ECC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6929859" y="4776986"/>
            <a:ext cx="1644803" cy="646318"/>
          </a:xfrm>
          <a:prstGeom prst="rect">
            <a:avLst/>
          </a:prstGeom>
        </p:spPr>
      </p:pic>
      <p:pic>
        <p:nvPicPr>
          <p:cNvPr id="24" name="図 23">
            <a:extLst>
              <a:ext uri="{FF2B5EF4-FFF2-40B4-BE49-F238E27FC236}">
                <a16:creationId xmlns:a16="http://schemas.microsoft.com/office/drawing/2014/main" id="{8E980A5C-CE23-2B16-2A02-E3CD29A8033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8570569" y="4767750"/>
            <a:ext cx="1644803" cy="646318"/>
          </a:xfrm>
          <a:prstGeom prst="rect">
            <a:avLst/>
          </a:prstGeom>
        </p:spPr>
      </p:pic>
      <p:pic>
        <p:nvPicPr>
          <p:cNvPr id="25" name="図 24">
            <a:extLst>
              <a:ext uri="{FF2B5EF4-FFF2-40B4-BE49-F238E27FC236}">
                <a16:creationId xmlns:a16="http://schemas.microsoft.com/office/drawing/2014/main" id="{1D88AF51-B650-1B9D-DE5E-1302AC0F77A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9838435" y="4778981"/>
            <a:ext cx="1644803" cy="646318"/>
          </a:xfrm>
          <a:prstGeom prst="rect">
            <a:avLst/>
          </a:prstGeom>
        </p:spPr>
      </p:pic>
      <p:pic>
        <p:nvPicPr>
          <p:cNvPr id="16" name="図 15">
            <a:extLst>
              <a:ext uri="{FF2B5EF4-FFF2-40B4-BE49-F238E27FC236}">
                <a16:creationId xmlns:a16="http://schemas.microsoft.com/office/drawing/2014/main" id="{593BC965-7984-4CF6-58EE-8062A14DEA36}"/>
              </a:ext>
            </a:extLst>
          </p:cNvPr>
          <p:cNvPicPr>
            <a:picLocks noChangeAspect="1"/>
          </p:cNvPicPr>
          <p:nvPr/>
        </p:nvPicPr>
        <p:blipFill>
          <a:blip r:embed="rId3"/>
          <a:stretch>
            <a:fillRect/>
          </a:stretch>
        </p:blipFill>
        <p:spPr>
          <a:xfrm>
            <a:off x="6377796" y="2632948"/>
            <a:ext cx="5657570" cy="4086023"/>
          </a:xfrm>
          <a:prstGeom prst="rect">
            <a:avLst/>
          </a:prstGeom>
        </p:spPr>
      </p:pic>
    </p:spTree>
    <p:extLst>
      <p:ext uri="{BB962C8B-B14F-4D97-AF65-F5344CB8AC3E}">
        <p14:creationId xmlns:p14="http://schemas.microsoft.com/office/powerpoint/2010/main" val="2905482078"/>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kumimoji="1" lang="ja-JP" altLang="en-US" spc="600" dirty="0">
                <a:solidFill>
                  <a:srgbClr val="000000"/>
                </a:solidFill>
                <a:latin typeface="HG創英角ﾎﾟｯﾌﾟ体" panose="040B0A09000000000000" pitchFamily="49" charset="-128"/>
                <a:ea typeface="HG創英角ﾎﾟｯﾌﾟ体" panose="040B0A09000000000000" pitchFamily="49" charset="-128"/>
              </a:rPr>
              <a:t>山火事＆大雨</a:t>
            </a:r>
            <a:endParaRPr kumimoji="1" lang="en-US" altLang="ja-JP" spc="600" dirty="0">
              <a:solidFill>
                <a:srgbClr val="000000"/>
              </a:solidFill>
              <a:latin typeface="HG創英角ﾎﾟｯﾌﾟ体" panose="040B0A09000000000000" pitchFamily="49" charset="-128"/>
              <a:ea typeface="HG創英角ﾎﾟｯﾌﾟ体" panose="040B0A09000000000000" pitchFamily="49" charset="-128"/>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28" name="グループ化 27">
            <a:extLst>
              <a:ext uri="{FF2B5EF4-FFF2-40B4-BE49-F238E27FC236}">
                <a16:creationId xmlns:a16="http://schemas.microsoft.com/office/drawing/2014/main" id="{BD3429AE-B76D-1EB2-68D3-97860C97B6CE}"/>
              </a:ext>
            </a:extLst>
          </p:cNvPr>
          <p:cNvGrpSpPr/>
          <p:nvPr/>
        </p:nvGrpSpPr>
        <p:grpSpPr>
          <a:xfrm>
            <a:off x="6769989" y="2037331"/>
            <a:ext cx="4021836" cy="3668711"/>
            <a:chOff x="1101741" y="1661258"/>
            <a:chExt cx="4787363" cy="4416264"/>
          </a:xfrm>
        </p:grpSpPr>
        <p:pic>
          <p:nvPicPr>
            <p:cNvPr id="29" name="図 28">
              <a:extLst>
                <a:ext uri="{FF2B5EF4-FFF2-40B4-BE49-F238E27FC236}">
                  <a16:creationId xmlns:a16="http://schemas.microsoft.com/office/drawing/2014/main" id="{14082C9D-3DC0-55DE-FB45-DBC0AE65C92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01741" y="1661258"/>
              <a:ext cx="4787363" cy="4416264"/>
            </a:xfrm>
            <a:prstGeom prst="rect">
              <a:avLst/>
            </a:prstGeom>
            <a:ln w="6350">
              <a:solidFill>
                <a:sysClr val="windowText" lastClr="000000"/>
              </a:solidFill>
            </a:ln>
          </p:spPr>
        </p:pic>
        <p:sp>
          <p:nvSpPr>
            <p:cNvPr id="30" name="フリーフォーム: 図形 10">
              <a:extLst>
                <a:ext uri="{FF2B5EF4-FFF2-40B4-BE49-F238E27FC236}">
                  <a16:creationId xmlns:a16="http://schemas.microsoft.com/office/drawing/2014/main" id="{0275A7C2-35A9-363B-BB59-FF101D27E654}"/>
                </a:ext>
              </a:extLst>
            </p:cNvPr>
            <p:cNvSpPr/>
            <p:nvPr/>
          </p:nvSpPr>
          <p:spPr>
            <a:xfrm rot="21081092">
              <a:off x="4449278" y="4153495"/>
              <a:ext cx="949389" cy="1296144"/>
            </a:xfrm>
            <a:custGeom>
              <a:avLst/>
              <a:gdLst>
                <a:gd name="connsiteX0" fmla="*/ 0 w 189965"/>
                <a:gd name="connsiteY0" fmla="*/ 168867 h 257002"/>
                <a:gd name="connsiteX1" fmla="*/ 44067 w 189965"/>
                <a:gd name="connsiteY1" fmla="*/ 25647 h 257002"/>
                <a:gd name="connsiteX2" fmla="*/ 187287 w 189965"/>
                <a:gd name="connsiteY2" fmla="*/ 14631 h 257002"/>
                <a:gd name="connsiteX3" fmla="*/ 132202 w 189965"/>
                <a:gd name="connsiteY3" fmla="*/ 179884 h 257002"/>
                <a:gd name="connsiteX4" fmla="*/ 66101 w 189965"/>
                <a:gd name="connsiteY4" fmla="*/ 257002 h 257002"/>
                <a:gd name="connsiteX0" fmla="*/ 0 w 189965"/>
                <a:gd name="connsiteY0" fmla="*/ 168867 h 268432"/>
                <a:gd name="connsiteX1" fmla="*/ 44067 w 189965"/>
                <a:gd name="connsiteY1" fmla="*/ 25647 h 268432"/>
                <a:gd name="connsiteX2" fmla="*/ 187287 w 189965"/>
                <a:gd name="connsiteY2" fmla="*/ 14631 h 268432"/>
                <a:gd name="connsiteX3" fmla="*/ 132202 w 189965"/>
                <a:gd name="connsiteY3" fmla="*/ 179884 h 268432"/>
                <a:gd name="connsiteX4" fmla="*/ 102697 w 189965"/>
                <a:gd name="connsiteY4" fmla="*/ 268432 h 268432"/>
                <a:gd name="connsiteX0" fmla="*/ 0 w 206433"/>
                <a:gd name="connsiteY0" fmla="*/ 200866 h 269951"/>
                <a:gd name="connsiteX1" fmla="*/ 60535 w 206433"/>
                <a:gd name="connsiteY1" fmla="*/ 27166 h 269951"/>
                <a:gd name="connsiteX2" fmla="*/ 203755 w 206433"/>
                <a:gd name="connsiteY2" fmla="*/ 16150 h 269951"/>
                <a:gd name="connsiteX3" fmla="*/ 148670 w 206433"/>
                <a:gd name="connsiteY3" fmla="*/ 181403 h 269951"/>
                <a:gd name="connsiteX4" fmla="*/ 119165 w 206433"/>
                <a:gd name="connsiteY4" fmla="*/ 269951 h 269951"/>
                <a:gd name="connsiteX0" fmla="*/ 0 w 208327"/>
                <a:gd name="connsiteY0" fmla="*/ 202698 h 271783"/>
                <a:gd name="connsiteX1" fmla="*/ 23939 w 208327"/>
                <a:gd name="connsiteY1" fmla="*/ 25188 h 271783"/>
                <a:gd name="connsiteX2" fmla="*/ 203755 w 208327"/>
                <a:gd name="connsiteY2" fmla="*/ 17982 h 271783"/>
                <a:gd name="connsiteX3" fmla="*/ 148670 w 208327"/>
                <a:gd name="connsiteY3" fmla="*/ 183235 h 271783"/>
                <a:gd name="connsiteX4" fmla="*/ 119165 w 208327"/>
                <a:gd name="connsiteY4" fmla="*/ 271783 h 271783"/>
                <a:gd name="connsiteX0" fmla="*/ 0 w 182062"/>
                <a:gd name="connsiteY0" fmla="*/ 187713 h 256798"/>
                <a:gd name="connsiteX1" fmla="*/ 23939 w 182062"/>
                <a:gd name="connsiteY1" fmla="*/ 10203 h 256798"/>
                <a:gd name="connsiteX2" fmla="*/ 174478 w 182062"/>
                <a:gd name="connsiteY2" fmla="*/ 37287 h 256798"/>
                <a:gd name="connsiteX3" fmla="*/ 148670 w 182062"/>
                <a:gd name="connsiteY3" fmla="*/ 168250 h 256798"/>
                <a:gd name="connsiteX4" fmla="*/ 119165 w 182062"/>
                <a:gd name="connsiteY4" fmla="*/ 256798 h 256798"/>
                <a:gd name="connsiteX0" fmla="*/ 0 w 185466"/>
                <a:gd name="connsiteY0" fmla="*/ 184515 h 253600"/>
                <a:gd name="connsiteX1" fmla="*/ 23939 w 185466"/>
                <a:gd name="connsiteY1" fmla="*/ 7005 h 253600"/>
                <a:gd name="connsiteX2" fmla="*/ 174478 w 185466"/>
                <a:gd name="connsiteY2" fmla="*/ 34089 h 253600"/>
                <a:gd name="connsiteX3" fmla="*/ 171122 w 185466"/>
                <a:gd name="connsiteY3" fmla="*/ 19100 h 253600"/>
                <a:gd name="connsiteX4" fmla="*/ 148670 w 185466"/>
                <a:gd name="connsiteY4" fmla="*/ 165052 h 253600"/>
                <a:gd name="connsiteX5" fmla="*/ 119165 w 185466"/>
                <a:gd name="connsiteY5" fmla="*/ 253600 h 253600"/>
                <a:gd name="connsiteX0" fmla="*/ 0 w 230153"/>
                <a:gd name="connsiteY0" fmla="*/ 185855 h 254940"/>
                <a:gd name="connsiteX1" fmla="*/ 23939 w 230153"/>
                <a:gd name="connsiteY1" fmla="*/ 8345 h 254940"/>
                <a:gd name="connsiteX2" fmla="*/ 174478 w 230153"/>
                <a:gd name="connsiteY2" fmla="*/ 35429 h 254940"/>
                <a:gd name="connsiteX3" fmla="*/ 229675 w 230153"/>
                <a:gd name="connsiteY3" fmla="*/ 92830 h 254940"/>
                <a:gd name="connsiteX4" fmla="*/ 148670 w 230153"/>
                <a:gd name="connsiteY4" fmla="*/ 166392 h 254940"/>
                <a:gd name="connsiteX5" fmla="*/ 119165 w 230153"/>
                <a:gd name="connsiteY5" fmla="*/ 254940 h 254940"/>
                <a:gd name="connsiteX0" fmla="*/ 0 w 229831"/>
                <a:gd name="connsiteY0" fmla="*/ 213831 h 282916"/>
                <a:gd name="connsiteX1" fmla="*/ 23939 w 229831"/>
                <a:gd name="connsiteY1" fmla="*/ 36321 h 282916"/>
                <a:gd name="connsiteX2" fmla="*/ 114095 w 229831"/>
                <a:gd name="connsiteY2" fmla="*/ 6255 h 282916"/>
                <a:gd name="connsiteX3" fmla="*/ 229675 w 229831"/>
                <a:gd name="connsiteY3" fmla="*/ 120806 h 282916"/>
                <a:gd name="connsiteX4" fmla="*/ 148670 w 229831"/>
                <a:gd name="connsiteY4" fmla="*/ 194368 h 282916"/>
                <a:gd name="connsiteX5" fmla="*/ 119165 w 229831"/>
                <a:gd name="connsiteY5" fmla="*/ 282916 h 282916"/>
                <a:gd name="connsiteX0" fmla="*/ 0 w 175103"/>
                <a:gd name="connsiteY0" fmla="*/ 212438 h 281523"/>
                <a:gd name="connsiteX1" fmla="*/ 23939 w 175103"/>
                <a:gd name="connsiteY1" fmla="*/ 34928 h 281523"/>
                <a:gd name="connsiteX2" fmla="*/ 114095 w 175103"/>
                <a:gd name="connsiteY2" fmla="*/ 4862 h 281523"/>
                <a:gd name="connsiteX3" fmla="*/ 174782 w 175103"/>
                <a:gd name="connsiteY3" fmla="*/ 100363 h 281523"/>
                <a:gd name="connsiteX4" fmla="*/ 148670 w 175103"/>
                <a:gd name="connsiteY4" fmla="*/ 192975 h 281523"/>
                <a:gd name="connsiteX5" fmla="*/ 119165 w 175103"/>
                <a:gd name="connsiteY5" fmla="*/ 281523 h 281523"/>
                <a:gd name="connsiteX0" fmla="*/ 0 w 175103"/>
                <a:gd name="connsiteY0" fmla="*/ 212438 h 281523"/>
                <a:gd name="connsiteX1" fmla="*/ 23939 w 175103"/>
                <a:gd name="connsiteY1" fmla="*/ 34928 h 281523"/>
                <a:gd name="connsiteX2" fmla="*/ 114095 w 175103"/>
                <a:gd name="connsiteY2" fmla="*/ 4862 h 281523"/>
                <a:gd name="connsiteX3" fmla="*/ 174782 w 175103"/>
                <a:gd name="connsiteY3" fmla="*/ 100363 h 281523"/>
                <a:gd name="connsiteX4" fmla="*/ 161479 w 175103"/>
                <a:gd name="connsiteY4" fmla="*/ 204405 h 281523"/>
                <a:gd name="connsiteX5" fmla="*/ 119165 w 175103"/>
                <a:gd name="connsiteY5" fmla="*/ 281523 h 281523"/>
                <a:gd name="connsiteX0" fmla="*/ 0 w 214852"/>
                <a:gd name="connsiteY0" fmla="*/ 212438 h 377318"/>
                <a:gd name="connsiteX1" fmla="*/ 23939 w 214852"/>
                <a:gd name="connsiteY1" fmla="*/ 34928 h 377318"/>
                <a:gd name="connsiteX2" fmla="*/ 114095 w 214852"/>
                <a:gd name="connsiteY2" fmla="*/ 4862 h 377318"/>
                <a:gd name="connsiteX3" fmla="*/ 174782 w 214852"/>
                <a:gd name="connsiteY3" fmla="*/ 100363 h 377318"/>
                <a:gd name="connsiteX4" fmla="*/ 161479 w 214852"/>
                <a:gd name="connsiteY4" fmla="*/ 204405 h 377318"/>
                <a:gd name="connsiteX5" fmla="*/ 211177 w 214852"/>
                <a:gd name="connsiteY5" fmla="*/ 377318 h 377318"/>
                <a:gd name="connsiteX0" fmla="*/ 0 w 216540"/>
                <a:gd name="connsiteY0" fmla="*/ 212438 h 377318"/>
                <a:gd name="connsiteX1" fmla="*/ 23939 w 216540"/>
                <a:gd name="connsiteY1" fmla="*/ 34928 h 377318"/>
                <a:gd name="connsiteX2" fmla="*/ 114095 w 216540"/>
                <a:gd name="connsiteY2" fmla="*/ 4862 h 377318"/>
                <a:gd name="connsiteX3" fmla="*/ 174782 w 216540"/>
                <a:gd name="connsiteY3" fmla="*/ 100363 h 377318"/>
                <a:gd name="connsiteX4" fmla="*/ 194938 w 216540"/>
                <a:gd name="connsiteY4" fmla="*/ 221822 h 377318"/>
                <a:gd name="connsiteX5" fmla="*/ 211177 w 216540"/>
                <a:gd name="connsiteY5" fmla="*/ 377318 h 377318"/>
                <a:gd name="connsiteX0" fmla="*/ 27943 w 194295"/>
                <a:gd name="connsiteY0" fmla="*/ 394733 h 394733"/>
                <a:gd name="connsiteX1" fmla="*/ 1694 w 194295"/>
                <a:gd name="connsiteY1" fmla="*/ 43052 h 394733"/>
                <a:gd name="connsiteX2" fmla="*/ 91850 w 194295"/>
                <a:gd name="connsiteY2" fmla="*/ 12986 h 394733"/>
                <a:gd name="connsiteX3" fmla="*/ 152537 w 194295"/>
                <a:gd name="connsiteY3" fmla="*/ 108487 h 394733"/>
                <a:gd name="connsiteX4" fmla="*/ 172693 w 194295"/>
                <a:gd name="connsiteY4" fmla="*/ 229946 h 394733"/>
                <a:gd name="connsiteX5" fmla="*/ 188932 w 194295"/>
                <a:gd name="connsiteY5" fmla="*/ 385442 h 394733"/>
                <a:gd name="connsiteX0" fmla="*/ 52472 w 218824"/>
                <a:gd name="connsiteY0" fmla="*/ 382396 h 382396"/>
                <a:gd name="connsiteX1" fmla="*/ 1128 w 218824"/>
                <a:gd name="connsiteY1" fmla="*/ 143926 h 382396"/>
                <a:gd name="connsiteX2" fmla="*/ 116379 w 218824"/>
                <a:gd name="connsiteY2" fmla="*/ 649 h 382396"/>
                <a:gd name="connsiteX3" fmla="*/ 177066 w 218824"/>
                <a:gd name="connsiteY3" fmla="*/ 96150 h 382396"/>
                <a:gd name="connsiteX4" fmla="*/ 197222 w 218824"/>
                <a:gd name="connsiteY4" fmla="*/ 217609 h 382396"/>
                <a:gd name="connsiteX5" fmla="*/ 213461 w 218824"/>
                <a:gd name="connsiteY5" fmla="*/ 373105 h 382396"/>
                <a:gd name="connsiteX0" fmla="*/ 51451 w 217803"/>
                <a:gd name="connsiteY0" fmla="*/ 417047 h 417047"/>
                <a:gd name="connsiteX1" fmla="*/ 107 w 217803"/>
                <a:gd name="connsiteY1" fmla="*/ 178577 h 417047"/>
                <a:gd name="connsiteX2" fmla="*/ 69352 w 217803"/>
                <a:gd name="connsiteY2" fmla="*/ 465 h 417047"/>
                <a:gd name="connsiteX3" fmla="*/ 176045 w 217803"/>
                <a:gd name="connsiteY3" fmla="*/ 130801 h 417047"/>
                <a:gd name="connsiteX4" fmla="*/ 196201 w 217803"/>
                <a:gd name="connsiteY4" fmla="*/ 252260 h 417047"/>
                <a:gd name="connsiteX5" fmla="*/ 212440 w 217803"/>
                <a:gd name="connsiteY5" fmla="*/ 407756 h 417047"/>
                <a:gd name="connsiteX0" fmla="*/ 51451 w 217803"/>
                <a:gd name="connsiteY0" fmla="*/ 418997 h 418997"/>
                <a:gd name="connsiteX1" fmla="*/ 107 w 217803"/>
                <a:gd name="connsiteY1" fmla="*/ 180527 h 418997"/>
                <a:gd name="connsiteX2" fmla="*/ 69352 w 217803"/>
                <a:gd name="connsiteY2" fmla="*/ 2415 h 418997"/>
                <a:gd name="connsiteX3" fmla="*/ 176045 w 217803"/>
                <a:gd name="connsiteY3" fmla="*/ 89209 h 418997"/>
                <a:gd name="connsiteX4" fmla="*/ 196201 w 217803"/>
                <a:gd name="connsiteY4" fmla="*/ 254210 h 418997"/>
                <a:gd name="connsiteX5" fmla="*/ 212440 w 217803"/>
                <a:gd name="connsiteY5" fmla="*/ 409706 h 418997"/>
                <a:gd name="connsiteX0" fmla="*/ 55586 w 217756"/>
                <a:gd name="connsiteY0" fmla="*/ 506082 h 506082"/>
                <a:gd name="connsiteX1" fmla="*/ 60 w 217756"/>
                <a:gd name="connsiteY1" fmla="*/ 180527 h 506082"/>
                <a:gd name="connsiteX2" fmla="*/ 69305 w 217756"/>
                <a:gd name="connsiteY2" fmla="*/ 2415 h 506082"/>
                <a:gd name="connsiteX3" fmla="*/ 175998 w 217756"/>
                <a:gd name="connsiteY3" fmla="*/ 89209 h 506082"/>
                <a:gd name="connsiteX4" fmla="*/ 196154 w 217756"/>
                <a:gd name="connsiteY4" fmla="*/ 254210 h 506082"/>
                <a:gd name="connsiteX5" fmla="*/ 212393 w 217756"/>
                <a:gd name="connsiteY5" fmla="*/ 409706 h 506082"/>
                <a:gd name="connsiteX0" fmla="*/ 55586 w 217756"/>
                <a:gd name="connsiteY0" fmla="*/ 510424 h 510424"/>
                <a:gd name="connsiteX1" fmla="*/ 60 w 217756"/>
                <a:gd name="connsiteY1" fmla="*/ 184869 h 510424"/>
                <a:gd name="connsiteX2" fmla="*/ 69305 w 217756"/>
                <a:gd name="connsiteY2" fmla="*/ 6757 h 510424"/>
                <a:gd name="connsiteX3" fmla="*/ 163451 w 217756"/>
                <a:gd name="connsiteY3" fmla="*/ 58717 h 510424"/>
                <a:gd name="connsiteX4" fmla="*/ 196154 w 217756"/>
                <a:gd name="connsiteY4" fmla="*/ 258552 h 510424"/>
                <a:gd name="connsiteX5" fmla="*/ 212393 w 217756"/>
                <a:gd name="connsiteY5" fmla="*/ 414048 h 510424"/>
                <a:gd name="connsiteX0" fmla="*/ 55586 w 217756"/>
                <a:gd name="connsiteY0" fmla="*/ 510424 h 510424"/>
                <a:gd name="connsiteX1" fmla="*/ 60 w 217756"/>
                <a:gd name="connsiteY1" fmla="*/ 184869 h 510424"/>
                <a:gd name="connsiteX2" fmla="*/ 69305 w 217756"/>
                <a:gd name="connsiteY2" fmla="*/ 6757 h 510424"/>
                <a:gd name="connsiteX3" fmla="*/ 163451 w 217756"/>
                <a:gd name="connsiteY3" fmla="*/ 58717 h 510424"/>
                <a:gd name="connsiteX4" fmla="*/ 196154 w 217756"/>
                <a:gd name="connsiteY4" fmla="*/ 258552 h 510424"/>
                <a:gd name="connsiteX5" fmla="*/ 212393 w 217756"/>
                <a:gd name="connsiteY5" fmla="*/ 414048 h 510424"/>
                <a:gd name="connsiteX0" fmla="*/ 55586 w 222310"/>
                <a:gd name="connsiteY0" fmla="*/ 510424 h 510424"/>
                <a:gd name="connsiteX1" fmla="*/ 60 w 222310"/>
                <a:gd name="connsiteY1" fmla="*/ 184869 h 510424"/>
                <a:gd name="connsiteX2" fmla="*/ 69305 w 222310"/>
                <a:gd name="connsiteY2" fmla="*/ 6757 h 510424"/>
                <a:gd name="connsiteX3" fmla="*/ 163451 w 222310"/>
                <a:gd name="connsiteY3" fmla="*/ 58717 h 510424"/>
                <a:gd name="connsiteX4" fmla="*/ 196154 w 222310"/>
                <a:gd name="connsiteY4" fmla="*/ 258552 h 510424"/>
                <a:gd name="connsiteX5" fmla="*/ 212393 w 222310"/>
                <a:gd name="connsiteY5" fmla="*/ 414048 h 510424"/>
                <a:gd name="connsiteX0" fmla="*/ 55586 w 232598"/>
                <a:gd name="connsiteY0" fmla="*/ 510424 h 510424"/>
                <a:gd name="connsiteX1" fmla="*/ 60 w 232598"/>
                <a:gd name="connsiteY1" fmla="*/ 184869 h 510424"/>
                <a:gd name="connsiteX2" fmla="*/ 69305 w 232598"/>
                <a:gd name="connsiteY2" fmla="*/ 6757 h 510424"/>
                <a:gd name="connsiteX3" fmla="*/ 163451 w 232598"/>
                <a:gd name="connsiteY3" fmla="*/ 58717 h 510424"/>
                <a:gd name="connsiteX4" fmla="*/ 196154 w 232598"/>
                <a:gd name="connsiteY4" fmla="*/ 258552 h 510424"/>
                <a:gd name="connsiteX5" fmla="*/ 224940 w 232598"/>
                <a:gd name="connsiteY5" fmla="*/ 422757 h 510424"/>
                <a:gd name="connsiteX0" fmla="*/ 55586 w 226220"/>
                <a:gd name="connsiteY0" fmla="*/ 510424 h 510424"/>
                <a:gd name="connsiteX1" fmla="*/ 60 w 226220"/>
                <a:gd name="connsiteY1" fmla="*/ 184869 h 510424"/>
                <a:gd name="connsiteX2" fmla="*/ 69305 w 226220"/>
                <a:gd name="connsiteY2" fmla="*/ 6757 h 510424"/>
                <a:gd name="connsiteX3" fmla="*/ 163451 w 226220"/>
                <a:gd name="connsiteY3" fmla="*/ 58717 h 510424"/>
                <a:gd name="connsiteX4" fmla="*/ 196154 w 226220"/>
                <a:gd name="connsiteY4" fmla="*/ 258552 h 510424"/>
                <a:gd name="connsiteX5" fmla="*/ 224940 w 226220"/>
                <a:gd name="connsiteY5" fmla="*/ 422757 h 510424"/>
                <a:gd name="connsiteX0" fmla="*/ 55586 w 227498"/>
                <a:gd name="connsiteY0" fmla="*/ 510105 h 510105"/>
                <a:gd name="connsiteX1" fmla="*/ 60 w 227498"/>
                <a:gd name="connsiteY1" fmla="*/ 184550 h 510105"/>
                <a:gd name="connsiteX2" fmla="*/ 69305 w 227498"/>
                <a:gd name="connsiteY2" fmla="*/ 6438 h 510105"/>
                <a:gd name="connsiteX3" fmla="*/ 163451 w 227498"/>
                <a:gd name="connsiteY3" fmla="*/ 58398 h 510105"/>
                <a:gd name="connsiteX4" fmla="*/ 208701 w 227498"/>
                <a:gd name="connsiteY4" fmla="*/ 240816 h 510105"/>
                <a:gd name="connsiteX5" fmla="*/ 224940 w 227498"/>
                <a:gd name="connsiteY5" fmla="*/ 422438 h 510105"/>
                <a:gd name="connsiteX0" fmla="*/ 55586 w 248021"/>
                <a:gd name="connsiteY0" fmla="*/ 510105 h 510105"/>
                <a:gd name="connsiteX1" fmla="*/ 60 w 248021"/>
                <a:gd name="connsiteY1" fmla="*/ 184550 h 510105"/>
                <a:gd name="connsiteX2" fmla="*/ 69305 w 248021"/>
                <a:gd name="connsiteY2" fmla="*/ 6438 h 510105"/>
                <a:gd name="connsiteX3" fmla="*/ 163451 w 248021"/>
                <a:gd name="connsiteY3" fmla="*/ 58398 h 510105"/>
                <a:gd name="connsiteX4" fmla="*/ 208701 w 248021"/>
                <a:gd name="connsiteY4" fmla="*/ 240816 h 510105"/>
                <a:gd name="connsiteX5" fmla="*/ 247114 w 248021"/>
                <a:gd name="connsiteY5" fmla="*/ 501975 h 510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021" h="510105">
                  <a:moveTo>
                    <a:pt x="55586" y="510105"/>
                  </a:moveTo>
                  <a:cubicBezTo>
                    <a:pt x="62012" y="451348"/>
                    <a:pt x="-2227" y="268495"/>
                    <a:pt x="60" y="184550"/>
                  </a:cubicBezTo>
                  <a:cubicBezTo>
                    <a:pt x="2347" y="100606"/>
                    <a:pt x="42073" y="27463"/>
                    <a:pt x="69305" y="6438"/>
                  </a:cubicBezTo>
                  <a:cubicBezTo>
                    <a:pt x="96537" y="-14587"/>
                    <a:pt x="140218" y="19335"/>
                    <a:pt x="163451" y="58398"/>
                  </a:cubicBezTo>
                  <a:cubicBezTo>
                    <a:pt x="186684" y="97461"/>
                    <a:pt x="213178" y="166899"/>
                    <a:pt x="208701" y="240816"/>
                  </a:cubicBezTo>
                  <a:cubicBezTo>
                    <a:pt x="226144" y="281211"/>
                    <a:pt x="253336" y="448779"/>
                    <a:pt x="247114" y="501975"/>
                  </a:cubicBezTo>
                </a:path>
              </a:pathLst>
            </a:custGeom>
            <a:noFill/>
            <a:ln w="19050" cap="flat" cmpd="sng" algn="ctr">
              <a:solidFill>
                <a:sysClr val="window" lastClr="FFFFFF"/>
              </a:solidFill>
              <a:prstDash val="dash"/>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1" lang="ja-JP" altLang="en-US" sz="2000" b="1" i="0" u="none" strike="noStrike" kern="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31" name="フリーフォーム: 図形 9">
              <a:extLst>
                <a:ext uri="{FF2B5EF4-FFF2-40B4-BE49-F238E27FC236}">
                  <a16:creationId xmlns:a16="http://schemas.microsoft.com/office/drawing/2014/main" id="{2C4839B7-A173-7885-20BA-ACB3BFC1E118}"/>
                </a:ext>
              </a:extLst>
            </p:cNvPr>
            <p:cNvSpPr/>
            <p:nvPr/>
          </p:nvSpPr>
          <p:spPr>
            <a:xfrm rot="895083">
              <a:off x="1812081" y="3151949"/>
              <a:ext cx="907918" cy="2010252"/>
            </a:xfrm>
            <a:custGeom>
              <a:avLst/>
              <a:gdLst>
                <a:gd name="connsiteX0" fmla="*/ 129622 w 367827"/>
                <a:gd name="connsiteY0" fmla="*/ 385101 h 420019"/>
                <a:gd name="connsiteX1" fmla="*/ 6678 w 367827"/>
                <a:gd name="connsiteY1" fmla="*/ 208368 h 420019"/>
                <a:gd name="connsiteX2" fmla="*/ 37414 w 367827"/>
                <a:gd name="connsiteY2" fmla="*/ 39320 h 420019"/>
                <a:gd name="connsiteX3" fmla="*/ 214147 w 367827"/>
                <a:gd name="connsiteY3" fmla="*/ 899 h 420019"/>
                <a:gd name="connsiteX4" fmla="*/ 321723 w 367827"/>
                <a:gd name="connsiteY4" fmla="*/ 62372 h 420019"/>
                <a:gd name="connsiteX5" fmla="*/ 290987 w 367827"/>
                <a:gd name="connsiteY5" fmla="*/ 262156 h 420019"/>
                <a:gd name="connsiteX6" fmla="*/ 344775 w 367827"/>
                <a:gd name="connsiteY6" fmla="*/ 400469 h 420019"/>
                <a:gd name="connsiteX7" fmla="*/ 367827 w 367827"/>
                <a:gd name="connsiteY7" fmla="*/ 415837 h 420019"/>
                <a:gd name="connsiteX0" fmla="*/ 150897 w 369280"/>
                <a:gd name="connsiteY0" fmla="*/ 608032 h 608032"/>
                <a:gd name="connsiteX1" fmla="*/ 8131 w 369280"/>
                <a:gd name="connsiteY1" fmla="*/ 208368 h 608032"/>
                <a:gd name="connsiteX2" fmla="*/ 38867 w 369280"/>
                <a:gd name="connsiteY2" fmla="*/ 39320 h 608032"/>
                <a:gd name="connsiteX3" fmla="*/ 215600 w 369280"/>
                <a:gd name="connsiteY3" fmla="*/ 899 h 608032"/>
                <a:gd name="connsiteX4" fmla="*/ 323176 w 369280"/>
                <a:gd name="connsiteY4" fmla="*/ 62372 h 608032"/>
                <a:gd name="connsiteX5" fmla="*/ 292440 w 369280"/>
                <a:gd name="connsiteY5" fmla="*/ 262156 h 608032"/>
                <a:gd name="connsiteX6" fmla="*/ 346228 w 369280"/>
                <a:gd name="connsiteY6" fmla="*/ 400469 h 608032"/>
                <a:gd name="connsiteX7" fmla="*/ 369280 w 369280"/>
                <a:gd name="connsiteY7" fmla="*/ 415837 h 608032"/>
                <a:gd name="connsiteX0" fmla="*/ 196010 w 414393"/>
                <a:gd name="connsiteY0" fmla="*/ 610611 h 610611"/>
                <a:gd name="connsiteX1" fmla="*/ 3689 w 414393"/>
                <a:gd name="connsiteY1" fmla="*/ 319935 h 610611"/>
                <a:gd name="connsiteX2" fmla="*/ 83980 w 414393"/>
                <a:gd name="connsiteY2" fmla="*/ 41899 h 610611"/>
                <a:gd name="connsiteX3" fmla="*/ 260713 w 414393"/>
                <a:gd name="connsiteY3" fmla="*/ 3478 h 610611"/>
                <a:gd name="connsiteX4" fmla="*/ 368289 w 414393"/>
                <a:gd name="connsiteY4" fmla="*/ 64951 h 610611"/>
                <a:gd name="connsiteX5" fmla="*/ 337553 w 414393"/>
                <a:gd name="connsiteY5" fmla="*/ 264735 h 610611"/>
                <a:gd name="connsiteX6" fmla="*/ 391341 w 414393"/>
                <a:gd name="connsiteY6" fmla="*/ 403048 h 610611"/>
                <a:gd name="connsiteX7" fmla="*/ 414393 w 414393"/>
                <a:gd name="connsiteY7" fmla="*/ 418416 h 610611"/>
                <a:gd name="connsiteX0" fmla="*/ 196010 w 657212"/>
                <a:gd name="connsiteY0" fmla="*/ 610611 h 610611"/>
                <a:gd name="connsiteX1" fmla="*/ 3689 w 657212"/>
                <a:gd name="connsiteY1" fmla="*/ 319935 h 610611"/>
                <a:gd name="connsiteX2" fmla="*/ 83980 w 657212"/>
                <a:gd name="connsiteY2" fmla="*/ 41899 h 610611"/>
                <a:gd name="connsiteX3" fmla="*/ 260713 w 657212"/>
                <a:gd name="connsiteY3" fmla="*/ 3478 h 610611"/>
                <a:gd name="connsiteX4" fmla="*/ 368289 w 657212"/>
                <a:gd name="connsiteY4" fmla="*/ 64951 h 610611"/>
                <a:gd name="connsiteX5" fmla="*/ 337553 w 657212"/>
                <a:gd name="connsiteY5" fmla="*/ 264735 h 610611"/>
                <a:gd name="connsiteX6" fmla="*/ 391341 w 657212"/>
                <a:gd name="connsiteY6" fmla="*/ 403048 h 610611"/>
                <a:gd name="connsiteX7" fmla="*/ 657212 w 657212"/>
                <a:gd name="connsiteY7" fmla="*/ 596761 h 610611"/>
                <a:gd name="connsiteX0" fmla="*/ 196010 w 705228"/>
                <a:gd name="connsiteY0" fmla="*/ 610611 h 610611"/>
                <a:gd name="connsiteX1" fmla="*/ 3689 w 705228"/>
                <a:gd name="connsiteY1" fmla="*/ 319935 h 610611"/>
                <a:gd name="connsiteX2" fmla="*/ 83980 w 705228"/>
                <a:gd name="connsiteY2" fmla="*/ 41899 h 610611"/>
                <a:gd name="connsiteX3" fmla="*/ 260713 w 705228"/>
                <a:gd name="connsiteY3" fmla="*/ 3478 h 610611"/>
                <a:gd name="connsiteX4" fmla="*/ 368289 w 705228"/>
                <a:gd name="connsiteY4" fmla="*/ 64951 h 610611"/>
                <a:gd name="connsiteX5" fmla="*/ 337553 w 705228"/>
                <a:gd name="connsiteY5" fmla="*/ 264735 h 610611"/>
                <a:gd name="connsiteX6" fmla="*/ 703536 w 705228"/>
                <a:gd name="connsiteY6" fmla="*/ 383232 h 610611"/>
                <a:gd name="connsiteX7" fmla="*/ 657212 w 705228"/>
                <a:gd name="connsiteY7" fmla="*/ 596761 h 610611"/>
                <a:gd name="connsiteX0" fmla="*/ 196010 w 705228"/>
                <a:gd name="connsiteY0" fmla="*/ 610611 h 610611"/>
                <a:gd name="connsiteX1" fmla="*/ 3689 w 705228"/>
                <a:gd name="connsiteY1" fmla="*/ 319935 h 610611"/>
                <a:gd name="connsiteX2" fmla="*/ 83980 w 705228"/>
                <a:gd name="connsiteY2" fmla="*/ 41899 h 610611"/>
                <a:gd name="connsiteX3" fmla="*/ 260713 w 705228"/>
                <a:gd name="connsiteY3" fmla="*/ 3478 h 610611"/>
                <a:gd name="connsiteX4" fmla="*/ 368289 w 705228"/>
                <a:gd name="connsiteY4" fmla="*/ 64951 h 610611"/>
                <a:gd name="connsiteX5" fmla="*/ 585328 w 705228"/>
                <a:gd name="connsiteY5" fmla="*/ 140884 h 610611"/>
                <a:gd name="connsiteX6" fmla="*/ 703536 w 705228"/>
                <a:gd name="connsiteY6" fmla="*/ 383232 h 610611"/>
                <a:gd name="connsiteX7" fmla="*/ 657212 w 705228"/>
                <a:gd name="connsiteY7" fmla="*/ 596761 h 610611"/>
                <a:gd name="connsiteX0" fmla="*/ 196010 w 705228"/>
                <a:gd name="connsiteY0" fmla="*/ 608130 h 608130"/>
                <a:gd name="connsiteX1" fmla="*/ 3689 w 705228"/>
                <a:gd name="connsiteY1" fmla="*/ 317454 h 608130"/>
                <a:gd name="connsiteX2" fmla="*/ 83980 w 705228"/>
                <a:gd name="connsiteY2" fmla="*/ 39418 h 608130"/>
                <a:gd name="connsiteX3" fmla="*/ 260713 w 705228"/>
                <a:gd name="connsiteY3" fmla="*/ 997 h 608130"/>
                <a:gd name="connsiteX4" fmla="*/ 422800 w 705228"/>
                <a:gd name="connsiteY4" fmla="*/ 22838 h 608130"/>
                <a:gd name="connsiteX5" fmla="*/ 585328 w 705228"/>
                <a:gd name="connsiteY5" fmla="*/ 138403 h 608130"/>
                <a:gd name="connsiteX6" fmla="*/ 703536 w 705228"/>
                <a:gd name="connsiteY6" fmla="*/ 380751 h 608130"/>
                <a:gd name="connsiteX7" fmla="*/ 657212 w 705228"/>
                <a:gd name="connsiteY7" fmla="*/ 594280 h 608130"/>
                <a:gd name="connsiteX0" fmla="*/ 186570 w 695788"/>
                <a:gd name="connsiteY0" fmla="*/ 608130 h 608130"/>
                <a:gd name="connsiteX1" fmla="*/ 4160 w 695788"/>
                <a:gd name="connsiteY1" fmla="*/ 322407 h 608130"/>
                <a:gd name="connsiteX2" fmla="*/ 74540 w 695788"/>
                <a:gd name="connsiteY2" fmla="*/ 39418 h 608130"/>
                <a:gd name="connsiteX3" fmla="*/ 251273 w 695788"/>
                <a:gd name="connsiteY3" fmla="*/ 997 h 608130"/>
                <a:gd name="connsiteX4" fmla="*/ 413360 w 695788"/>
                <a:gd name="connsiteY4" fmla="*/ 22838 h 608130"/>
                <a:gd name="connsiteX5" fmla="*/ 575888 w 695788"/>
                <a:gd name="connsiteY5" fmla="*/ 138403 h 608130"/>
                <a:gd name="connsiteX6" fmla="*/ 694096 w 695788"/>
                <a:gd name="connsiteY6" fmla="*/ 380751 h 608130"/>
                <a:gd name="connsiteX7" fmla="*/ 647772 w 695788"/>
                <a:gd name="connsiteY7" fmla="*/ 594280 h 608130"/>
                <a:gd name="connsiteX0" fmla="*/ 184733 w 693951"/>
                <a:gd name="connsiteY0" fmla="*/ 609851 h 609851"/>
                <a:gd name="connsiteX1" fmla="*/ 2323 w 693951"/>
                <a:gd name="connsiteY1" fmla="*/ 324128 h 609851"/>
                <a:gd name="connsiteX2" fmla="*/ 92525 w 693951"/>
                <a:gd name="connsiteY2" fmla="*/ 65908 h 609851"/>
                <a:gd name="connsiteX3" fmla="*/ 249436 w 693951"/>
                <a:gd name="connsiteY3" fmla="*/ 2718 h 609851"/>
                <a:gd name="connsiteX4" fmla="*/ 411523 w 693951"/>
                <a:gd name="connsiteY4" fmla="*/ 24559 h 609851"/>
                <a:gd name="connsiteX5" fmla="*/ 574051 w 693951"/>
                <a:gd name="connsiteY5" fmla="*/ 140124 h 609851"/>
                <a:gd name="connsiteX6" fmla="*/ 692259 w 693951"/>
                <a:gd name="connsiteY6" fmla="*/ 382472 h 609851"/>
                <a:gd name="connsiteX7" fmla="*/ 645935 w 693951"/>
                <a:gd name="connsiteY7" fmla="*/ 596001 h 609851"/>
                <a:gd name="connsiteX0" fmla="*/ 184733 w 745611"/>
                <a:gd name="connsiteY0" fmla="*/ 609851 h 609851"/>
                <a:gd name="connsiteX1" fmla="*/ 2323 w 745611"/>
                <a:gd name="connsiteY1" fmla="*/ 324128 h 609851"/>
                <a:gd name="connsiteX2" fmla="*/ 92525 w 745611"/>
                <a:gd name="connsiteY2" fmla="*/ 65908 h 609851"/>
                <a:gd name="connsiteX3" fmla="*/ 249436 w 745611"/>
                <a:gd name="connsiteY3" fmla="*/ 2718 h 609851"/>
                <a:gd name="connsiteX4" fmla="*/ 411523 w 745611"/>
                <a:gd name="connsiteY4" fmla="*/ 24559 h 609851"/>
                <a:gd name="connsiteX5" fmla="*/ 574051 w 745611"/>
                <a:gd name="connsiteY5" fmla="*/ 140124 h 609851"/>
                <a:gd name="connsiteX6" fmla="*/ 692259 w 745611"/>
                <a:gd name="connsiteY6" fmla="*/ 382472 h 609851"/>
                <a:gd name="connsiteX7" fmla="*/ 745611 w 745611"/>
                <a:gd name="connsiteY7" fmla="*/ 605060 h 609851"/>
                <a:gd name="connsiteX0" fmla="*/ 184733 w 836226"/>
                <a:gd name="connsiteY0" fmla="*/ 609851 h 659487"/>
                <a:gd name="connsiteX1" fmla="*/ 2323 w 836226"/>
                <a:gd name="connsiteY1" fmla="*/ 324128 h 659487"/>
                <a:gd name="connsiteX2" fmla="*/ 92525 w 836226"/>
                <a:gd name="connsiteY2" fmla="*/ 65908 h 659487"/>
                <a:gd name="connsiteX3" fmla="*/ 249436 w 836226"/>
                <a:gd name="connsiteY3" fmla="*/ 2718 h 659487"/>
                <a:gd name="connsiteX4" fmla="*/ 411523 w 836226"/>
                <a:gd name="connsiteY4" fmla="*/ 24559 h 659487"/>
                <a:gd name="connsiteX5" fmla="*/ 574051 w 836226"/>
                <a:gd name="connsiteY5" fmla="*/ 140124 h 659487"/>
                <a:gd name="connsiteX6" fmla="*/ 692259 w 836226"/>
                <a:gd name="connsiteY6" fmla="*/ 382472 h 659487"/>
                <a:gd name="connsiteX7" fmla="*/ 836226 w 836226"/>
                <a:gd name="connsiteY7" fmla="*/ 659412 h 659487"/>
                <a:gd name="connsiteX0" fmla="*/ 184733 w 836226"/>
                <a:gd name="connsiteY0" fmla="*/ 610354 h 659990"/>
                <a:gd name="connsiteX1" fmla="*/ 2323 w 836226"/>
                <a:gd name="connsiteY1" fmla="*/ 324631 h 659990"/>
                <a:gd name="connsiteX2" fmla="*/ 92525 w 836226"/>
                <a:gd name="connsiteY2" fmla="*/ 66411 h 659990"/>
                <a:gd name="connsiteX3" fmla="*/ 249436 w 836226"/>
                <a:gd name="connsiteY3" fmla="*/ 3221 h 659990"/>
                <a:gd name="connsiteX4" fmla="*/ 411523 w 836226"/>
                <a:gd name="connsiteY4" fmla="*/ 25062 h 659990"/>
                <a:gd name="connsiteX5" fmla="*/ 555928 w 836226"/>
                <a:gd name="connsiteY5" fmla="*/ 158744 h 659990"/>
                <a:gd name="connsiteX6" fmla="*/ 692259 w 836226"/>
                <a:gd name="connsiteY6" fmla="*/ 382975 h 659990"/>
                <a:gd name="connsiteX7" fmla="*/ 836226 w 836226"/>
                <a:gd name="connsiteY7" fmla="*/ 659915 h 659990"/>
                <a:gd name="connsiteX0" fmla="*/ 133450 w 784943"/>
                <a:gd name="connsiteY0" fmla="*/ 610354 h 659990"/>
                <a:gd name="connsiteX1" fmla="*/ 5409 w 784943"/>
                <a:gd name="connsiteY1" fmla="*/ 333690 h 659990"/>
                <a:gd name="connsiteX2" fmla="*/ 41242 w 784943"/>
                <a:gd name="connsiteY2" fmla="*/ 66411 h 659990"/>
                <a:gd name="connsiteX3" fmla="*/ 198153 w 784943"/>
                <a:gd name="connsiteY3" fmla="*/ 3221 h 659990"/>
                <a:gd name="connsiteX4" fmla="*/ 360240 w 784943"/>
                <a:gd name="connsiteY4" fmla="*/ 25062 h 659990"/>
                <a:gd name="connsiteX5" fmla="*/ 504645 w 784943"/>
                <a:gd name="connsiteY5" fmla="*/ 158744 h 659990"/>
                <a:gd name="connsiteX6" fmla="*/ 640976 w 784943"/>
                <a:gd name="connsiteY6" fmla="*/ 382975 h 659990"/>
                <a:gd name="connsiteX7" fmla="*/ 784943 w 784943"/>
                <a:gd name="connsiteY7" fmla="*/ 659915 h 659990"/>
                <a:gd name="connsiteX0" fmla="*/ 327719 w 797982"/>
                <a:gd name="connsiteY0" fmla="*/ 782471 h 782471"/>
                <a:gd name="connsiteX1" fmla="*/ 18448 w 797982"/>
                <a:gd name="connsiteY1" fmla="*/ 333690 h 782471"/>
                <a:gd name="connsiteX2" fmla="*/ 54281 w 797982"/>
                <a:gd name="connsiteY2" fmla="*/ 66411 h 782471"/>
                <a:gd name="connsiteX3" fmla="*/ 211192 w 797982"/>
                <a:gd name="connsiteY3" fmla="*/ 3221 h 782471"/>
                <a:gd name="connsiteX4" fmla="*/ 373279 w 797982"/>
                <a:gd name="connsiteY4" fmla="*/ 25062 h 782471"/>
                <a:gd name="connsiteX5" fmla="*/ 517684 w 797982"/>
                <a:gd name="connsiteY5" fmla="*/ 158744 h 782471"/>
                <a:gd name="connsiteX6" fmla="*/ 654015 w 797982"/>
                <a:gd name="connsiteY6" fmla="*/ 382975 h 782471"/>
                <a:gd name="connsiteX7" fmla="*/ 797982 w 797982"/>
                <a:gd name="connsiteY7" fmla="*/ 659915 h 782471"/>
                <a:gd name="connsiteX0" fmla="*/ 313328 w 783591"/>
                <a:gd name="connsiteY0" fmla="*/ 782471 h 782471"/>
                <a:gd name="connsiteX1" fmla="*/ 22180 w 783591"/>
                <a:gd name="connsiteY1" fmla="*/ 378984 h 782471"/>
                <a:gd name="connsiteX2" fmla="*/ 39890 w 783591"/>
                <a:gd name="connsiteY2" fmla="*/ 66411 h 782471"/>
                <a:gd name="connsiteX3" fmla="*/ 196801 w 783591"/>
                <a:gd name="connsiteY3" fmla="*/ 3221 h 782471"/>
                <a:gd name="connsiteX4" fmla="*/ 358888 w 783591"/>
                <a:gd name="connsiteY4" fmla="*/ 25062 h 782471"/>
                <a:gd name="connsiteX5" fmla="*/ 503293 w 783591"/>
                <a:gd name="connsiteY5" fmla="*/ 158744 h 782471"/>
                <a:gd name="connsiteX6" fmla="*/ 639624 w 783591"/>
                <a:gd name="connsiteY6" fmla="*/ 382975 h 782471"/>
                <a:gd name="connsiteX7" fmla="*/ 783591 w 783591"/>
                <a:gd name="connsiteY7" fmla="*/ 659915 h 782471"/>
                <a:gd name="connsiteX0" fmla="*/ 91381 w 768373"/>
                <a:gd name="connsiteY0" fmla="*/ 728143 h 728143"/>
                <a:gd name="connsiteX1" fmla="*/ 6962 w 768373"/>
                <a:gd name="connsiteY1" fmla="*/ 378984 h 728143"/>
                <a:gd name="connsiteX2" fmla="*/ 24672 w 768373"/>
                <a:gd name="connsiteY2" fmla="*/ 66411 h 728143"/>
                <a:gd name="connsiteX3" fmla="*/ 181583 w 768373"/>
                <a:gd name="connsiteY3" fmla="*/ 3221 h 728143"/>
                <a:gd name="connsiteX4" fmla="*/ 343670 w 768373"/>
                <a:gd name="connsiteY4" fmla="*/ 25062 h 728143"/>
                <a:gd name="connsiteX5" fmla="*/ 488075 w 768373"/>
                <a:gd name="connsiteY5" fmla="*/ 158744 h 728143"/>
                <a:gd name="connsiteX6" fmla="*/ 624406 w 768373"/>
                <a:gd name="connsiteY6" fmla="*/ 382975 h 728143"/>
                <a:gd name="connsiteX7" fmla="*/ 768373 w 768373"/>
                <a:gd name="connsiteY7" fmla="*/ 659915 h 72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373" h="728143">
                  <a:moveTo>
                    <a:pt x="91381" y="728143"/>
                  </a:moveTo>
                  <a:cubicBezTo>
                    <a:pt x="37593" y="668591"/>
                    <a:pt x="18080" y="489273"/>
                    <a:pt x="6962" y="378984"/>
                  </a:cubicBezTo>
                  <a:cubicBezTo>
                    <a:pt x="-4156" y="268695"/>
                    <a:pt x="-4431" y="129038"/>
                    <a:pt x="24672" y="66411"/>
                  </a:cubicBezTo>
                  <a:cubicBezTo>
                    <a:pt x="53776" y="3784"/>
                    <a:pt x="128417" y="10112"/>
                    <a:pt x="181583" y="3221"/>
                  </a:cubicBezTo>
                  <a:cubicBezTo>
                    <a:pt x="234749" y="-3670"/>
                    <a:pt x="292588" y="-859"/>
                    <a:pt x="343670" y="25062"/>
                  </a:cubicBezTo>
                  <a:cubicBezTo>
                    <a:pt x="394752" y="50983"/>
                    <a:pt x="441286" y="99092"/>
                    <a:pt x="488075" y="158744"/>
                  </a:cubicBezTo>
                  <a:cubicBezTo>
                    <a:pt x="534864" y="218396"/>
                    <a:pt x="624406" y="382975"/>
                    <a:pt x="624406" y="382975"/>
                  </a:cubicBezTo>
                  <a:cubicBezTo>
                    <a:pt x="637213" y="408588"/>
                    <a:pt x="763250" y="665037"/>
                    <a:pt x="768373" y="659915"/>
                  </a:cubicBezTo>
                </a:path>
              </a:pathLst>
            </a:custGeom>
            <a:noFill/>
            <a:ln w="19050" cap="flat" cmpd="sng" algn="ctr">
              <a:solidFill>
                <a:sysClr val="window" lastClr="FFFFFF"/>
              </a:solidFill>
              <a:prstDash val="dash"/>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1" lang="ja-JP" altLang="en-US" sz="2000" b="1" i="0" u="none" strike="noStrike" kern="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grpSp>
      <p:sp>
        <p:nvSpPr>
          <p:cNvPr id="32" name="テキスト ボックス 31">
            <a:extLst>
              <a:ext uri="{FF2B5EF4-FFF2-40B4-BE49-F238E27FC236}">
                <a16:creationId xmlns:a16="http://schemas.microsoft.com/office/drawing/2014/main" id="{570C93DA-1E9C-2F8E-B664-82FA61F9A46B}"/>
              </a:ext>
            </a:extLst>
          </p:cNvPr>
          <p:cNvSpPr txBox="1"/>
          <p:nvPr/>
        </p:nvSpPr>
        <p:spPr>
          <a:xfrm>
            <a:off x="2051955" y="5820515"/>
            <a:ext cx="2830749" cy="523220"/>
          </a:xfrm>
          <a:prstGeom prst="rect">
            <a:avLst/>
          </a:prstGeom>
          <a:noFill/>
        </p:spPr>
        <p:txBody>
          <a:bodyPr wrap="square" rtlCol="0">
            <a:spAutoFit/>
          </a:bodyPr>
          <a:lstStyle/>
          <a:p>
            <a:r>
              <a:rPr kumimoji="1" lang="ja-JP" altLang="en-US" sz="2800" dirty="0">
                <a:solidFill>
                  <a:schemeClr val="bg1"/>
                </a:solidFill>
                <a:latin typeface="ＭＳ ゴシック" panose="020B0609070205080204" pitchFamily="49" charset="-128"/>
                <a:ea typeface="ＭＳ ゴシック" panose="020B0609070205080204" pitchFamily="49" charset="-128"/>
              </a:rPr>
              <a:t>山火事のようす</a:t>
            </a:r>
          </a:p>
        </p:txBody>
      </p:sp>
      <p:sp>
        <p:nvSpPr>
          <p:cNvPr id="33" name="テキスト ボックス 32">
            <a:extLst>
              <a:ext uri="{FF2B5EF4-FFF2-40B4-BE49-F238E27FC236}">
                <a16:creationId xmlns:a16="http://schemas.microsoft.com/office/drawing/2014/main" id="{32D1A9F5-F3B2-A467-15BF-E5A60C18A159}"/>
              </a:ext>
            </a:extLst>
          </p:cNvPr>
          <p:cNvSpPr txBox="1"/>
          <p:nvPr/>
        </p:nvSpPr>
        <p:spPr>
          <a:xfrm>
            <a:off x="6277790" y="5794939"/>
            <a:ext cx="4823412" cy="523220"/>
          </a:xfrm>
          <a:prstGeom prst="rect">
            <a:avLst/>
          </a:prstGeom>
          <a:noFill/>
        </p:spPr>
        <p:txBody>
          <a:bodyPr wrap="square" rtlCol="0">
            <a:spAutoFit/>
          </a:bodyPr>
          <a:lstStyle/>
          <a:p>
            <a:r>
              <a:rPr kumimoji="1" lang="ja-JP" altLang="en-US" sz="2800" dirty="0">
                <a:solidFill>
                  <a:schemeClr val="bg1"/>
                </a:solidFill>
                <a:latin typeface="ＭＳ ゴシック" panose="020B0609070205080204" pitchFamily="49" charset="-128"/>
                <a:ea typeface="ＭＳ ゴシック" panose="020B0609070205080204" pitchFamily="49" charset="-128"/>
              </a:rPr>
              <a:t>大雨により山が流されたあと</a:t>
            </a:r>
          </a:p>
        </p:txBody>
      </p:sp>
      <p:pic>
        <p:nvPicPr>
          <p:cNvPr id="4" name="図 3" descr="煙が出ている山の風景&#10;&#10;自動的に生成された説明">
            <a:extLst>
              <a:ext uri="{FF2B5EF4-FFF2-40B4-BE49-F238E27FC236}">
                <a16:creationId xmlns:a16="http://schemas.microsoft.com/office/drawing/2014/main" id="{F28872E8-7349-9258-FFE4-6C6D5C04738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9197" y="1957100"/>
            <a:ext cx="5815013" cy="3876675"/>
          </a:xfrm>
          <a:prstGeom prst="rect">
            <a:avLst/>
          </a:prstGeom>
        </p:spPr>
      </p:pic>
      <p:sp>
        <p:nvSpPr>
          <p:cNvPr id="3" name="吹き出し: 四角形 2">
            <a:extLst>
              <a:ext uri="{FF2B5EF4-FFF2-40B4-BE49-F238E27FC236}">
                <a16:creationId xmlns:a16="http://schemas.microsoft.com/office/drawing/2014/main" id="{EED15BDE-688B-8E7D-57C9-FC898897E2EC}"/>
              </a:ext>
            </a:extLst>
          </p:cNvPr>
          <p:cNvSpPr/>
          <p:nvPr/>
        </p:nvSpPr>
        <p:spPr>
          <a:xfrm>
            <a:off x="4253430" y="5416371"/>
            <a:ext cx="2060780" cy="404144"/>
          </a:xfrm>
          <a:prstGeom prst="wedgeRectCallout">
            <a:avLst>
              <a:gd name="adj1" fmla="val 42318"/>
              <a:gd name="adj2" fmla="val 2765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latin typeface="HGS創英角ﾎﾟｯﾌﾟ体" panose="040B0A00000000000000" pitchFamily="50" charset="-128"/>
                <a:ea typeface="HGS創英角ﾎﾟｯﾌﾟ体" panose="040B0A00000000000000" pitchFamily="50" charset="-128"/>
              </a:rPr>
              <a:t>（東北森林管理局）</a:t>
            </a:r>
          </a:p>
        </p:txBody>
      </p:sp>
      <p:sp>
        <p:nvSpPr>
          <p:cNvPr id="5" name="吹き出し: 四角形 4">
            <a:extLst>
              <a:ext uri="{FF2B5EF4-FFF2-40B4-BE49-F238E27FC236}">
                <a16:creationId xmlns:a16="http://schemas.microsoft.com/office/drawing/2014/main" id="{C07FD41F-2262-492A-6E3F-773921B51BB4}"/>
              </a:ext>
            </a:extLst>
          </p:cNvPr>
          <p:cNvSpPr/>
          <p:nvPr/>
        </p:nvSpPr>
        <p:spPr>
          <a:xfrm>
            <a:off x="8731045" y="5301898"/>
            <a:ext cx="2060780" cy="404144"/>
          </a:xfrm>
          <a:prstGeom prst="wedgeRectCallout">
            <a:avLst>
              <a:gd name="adj1" fmla="val 42318"/>
              <a:gd name="adj2" fmla="val 27657"/>
            </a:avLst>
          </a:prstGeom>
          <a:solidFill>
            <a:srgbClr val="0D1917">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latin typeface="HGS創英角ﾎﾟｯﾌﾟ体" panose="040B0A00000000000000" pitchFamily="50" charset="-128"/>
                <a:ea typeface="HGS創英角ﾎﾟｯﾌﾟ体" panose="040B0A00000000000000" pitchFamily="50" charset="-128"/>
              </a:rPr>
              <a:t>（由利森林管理署）</a:t>
            </a:r>
          </a:p>
        </p:txBody>
      </p:sp>
    </p:spTree>
    <p:extLst>
      <p:ext uri="{BB962C8B-B14F-4D97-AF65-F5344CB8AC3E}">
        <p14:creationId xmlns:p14="http://schemas.microsoft.com/office/powerpoint/2010/main" val="2142174670"/>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タイトル 1">
            <a:extLst>
              <a:ext uri="{FF2B5EF4-FFF2-40B4-BE49-F238E27FC236}">
                <a16:creationId xmlns:a16="http://schemas.microsoft.com/office/drawing/2014/main" id="{39606B92-BEC3-7C2B-3CCE-123C03F19998}"/>
              </a:ext>
            </a:extLst>
          </p:cNvPr>
          <p:cNvSpPr>
            <a:spLocks noGrp="1"/>
          </p:cNvSpPr>
          <p:nvPr>
            <p:ph type="title"/>
          </p:nvPr>
        </p:nvSpPr>
        <p:spPr>
          <a:xfrm>
            <a:off x="1024129" y="585216"/>
            <a:ext cx="10329671" cy="1499616"/>
          </a:xfrm>
        </p:spPr>
        <p:txBody>
          <a:bodyPr vert="horz" lIns="91440" tIns="45720" rIns="91440" bIns="45720" rtlCol="0" anchor="ctr">
            <a:normAutofit/>
          </a:bodyPr>
          <a:lstStyle/>
          <a:p>
            <a:pPr algn="l"/>
            <a:r>
              <a:rPr kumimoji="1" lang="ja-JP" altLang="en-US" spc="600" dirty="0">
                <a:solidFill>
                  <a:srgbClr val="000000"/>
                </a:solidFill>
                <a:latin typeface="HG創英角ﾎﾟｯﾌﾟ体" panose="040B0A09000000000000" pitchFamily="49" charset="-128"/>
                <a:ea typeface="HG創英角ﾎﾟｯﾌﾟ体" panose="040B0A09000000000000" pitchFamily="49" charset="-128"/>
              </a:rPr>
              <a:t>山火事＆大雨</a:t>
            </a:r>
            <a:endParaRPr kumimoji="1" lang="en-US" altLang="ja-JP" spc="600" dirty="0">
              <a:solidFill>
                <a:srgbClr val="000000"/>
              </a:solidFill>
              <a:latin typeface="HG創英角ﾎﾟｯﾌﾟ体" panose="040B0A09000000000000" pitchFamily="49" charset="-128"/>
              <a:ea typeface="HG創英角ﾎﾟｯﾌﾟ体" panose="040B0A09000000000000" pitchFamily="49" charset="-128"/>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テキスト プレースホルダー 3">
            <a:extLst>
              <a:ext uri="{FF2B5EF4-FFF2-40B4-BE49-F238E27FC236}">
                <a16:creationId xmlns:a16="http://schemas.microsoft.com/office/drawing/2014/main" id="{2CA9AE4B-A343-98EC-AEA6-832307488245}"/>
              </a:ext>
            </a:extLst>
          </p:cNvPr>
          <p:cNvSpPr>
            <a:spLocks noGrp="1"/>
          </p:cNvSpPr>
          <p:nvPr>
            <p:ph type="body" sz="half" idx="2"/>
          </p:nvPr>
        </p:nvSpPr>
        <p:spPr>
          <a:xfrm>
            <a:off x="915810" y="2417993"/>
            <a:ext cx="10437990" cy="5214339"/>
          </a:xfrm>
        </p:spPr>
        <p:txBody>
          <a:bodyPr vert="horz" lIns="45720" tIns="45720" rIns="45720" bIns="45720" rtlCol="0" anchor="t">
            <a:normAutofit/>
          </a:bodyPr>
          <a:lstStyle/>
          <a:p>
            <a:pPr>
              <a:lnSpc>
                <a:spcPct val="90000"/>
              </a:lnSpc>
            </a:pPr>
            <a:r>
              <a:rPr lang="ja-JP" altLang="en-US" sz="3200" dirty="0">
                <a:solidFill>
                  <a:srgbClr val="000000"/>
                </a:solidFill>
                <a:latin typeface="HGP創英角ﾎﾟｯﾌﾟ体" panose="040B0A00000000000000" pitchFamily="50" charset="-128"/>
                <a:ea typeface="HGP創英角ﾎﾟｯﾌﾟ体" panose="040B0A00000000000000" pitchFamily="50" charset="-128"/>
              </a:rPr>
              <a:t>・山で火遊びはしない</a:t>
            </a:r>
            <a:endParaRPr lang="en-US" altLang="ja-JP" sz="3200" dirty="0">
              <a:solidFill>
                <a:srgbClr val="000000"/>
              </a:solidFill>
              <a:latin typeface="HGP創英角ﾎﾟｯﾌﾟ体" panose="040B0A00000000000000" pitchFamily="50" charset="-128"/>
              <a:ea typeface="HGP創英角ﾎﾟｯﾌﾟ体" panose="040B0A00000000000000" pitchFamily="50" charset="-128"/>
            </a:endParaRPr>
          </a:p>
          <a:p>
            <a:pPr>
              <a:lnSpc>
                <a:spcPct val="90000"/>
              </a:lnSpc>
            </a:pPr>
            <a:r>
              <a:rPr lang="ja-JP" altLang="en-US" sz="3200" dirty="0">
                <a:solidFill>
                  <a:srgbClr val="000000"/>
                </a:solidFill>
                <a:latin typeface="HGP創英角ﾎﾟｯﾌﾟ体" panose="040B0A00000000000000" pitchFamily="50" charset="-128"/>
                <a:ea typeface="HGP創英角ﾎﾟｯﾌﾟ体" panose="040B0A00000000000000" pitchFamily="50" charset="-128"/>
              </a:rPr>
              <a:t>　</a:t>
            </a:r>
            <a:endParaRPr kumimoji="1" lang="en-US" altLang="ja-JP" sz="3200" dirty="0">
              <a:solidFill>
                <a:srgbClr val="000000"/>
              </a:solidFill>
              <a:latin typeface="HGP創英角ﾎﾟｯﾌﾟ体" panose="040B0A00000000000000" pitchFamily="50" charset="-128"/>
              <a:ea typeface="HGP創英角ﾎﾟｯﾌﾟ体" panose="040B0A00000000000000" pitchFamily="50" charset="-128"/>
            </a:endParaRPr>
          </a:p>
          <a:p>
            <a:pPr>
              <a:lnSpc>
                <a:spcPct val="90000"/>
              </a:lnSpc>
            </a:pPr>
            <a:r>
              <a:rPr kumimoji="1" lang="ja-JP" altLang="en-US" sz="3200" dirty="0">
                <a:solidFill>
                  <a:srgbClr val="000000"/>
                </a:solidFill>
                <a:latin typeface="HGP創英角ﾎﾟｯﾌﾟ体" panose="040B0A00000000000000" pitchFamily="50" charset="-128"/>
                <a:ea typeface="HGP創英角ﾎﾟｯﾌﾟ体" panose="040B0A00000000000000" pitchFamily="50" charset="-128"/>
              </a:rPr>
              <a:t>・大雨でくずれやすい場所を知る</a:t>
            </a:r>
            <a:endParaRPr kumimoji="1" lang="en-US" altLang="ja-JP" sz="3200" dirty="0">
              <a:solidFill>
                <a:srgbClr val="000000"/>
              </a:solidFill>
              <a:latin typeface="HGP創英角ﾎﾟｯﾌﾟ体" panose="040B0A00000000000000" pitchFamily="50" charset="-128"/>
              <a:ea typeface="HGP創英角ﾎﾟｯﾌﾟ体" panose="040B0A00000000000000" pitchFamily="50" charset="-128"/>
            </a:endParaRPr>
          </a:p>
          <a:p>
            <a:pPr>
              <a:lnSpc>
                <a:spcPct val="90000"/>
              </a:lnSpc>
            </a:pPr>
            <a:endParaRPr lang="en-US" altLang="ja-JP" sz="3200" dirty="0">
              <a:solidFill>
                <a:srgbClr val="000000"/>
              </a:solidFill>
              <a:latin typeface="HGP創英角ﾎﾟｯﾌﾟ体" panose="040B0A00000000000000" pitchFamily="50" charset="-128"/>
              <a:ea typeface="HGP創英角ﾎﾟｯﾌﾟ体" panose="040B0A00000000000000" pitchFamily="50" charset="-128"/>
            </a:endParaRPr>
          </a:p>
          <a:p>
            <a:pPr>
              <a:lnSpc>
                <a:spcPct val="90000"/>
              </a:lnSpc>
            </a:pPr>
            <a:r>
              <a:rPr kumimoji="1" lang="ja-JP" altLang="en-US" sz="3200" dirty="0">
                <a:solidFill>
                  <a:srgbClr val="000000"/>
                </a:solidFill>
                <a:latin typeface="HGP創英角ﾎﾟｯﾌﾟ体" panose="040B0A00000000000000" pitchFamily="50" charset="-128"/>
                <a:ea typeface="HGP創英角ﾎﾟｯﾌﾟ体" panose="040B0A00000000000000" pitchFamily="50" charset="-128"/>
              </a:rPr>
              <a:t>・ひなん訓練をする</a:t>
            </a:r>
            <a:endParaRPr kumimoji="1" lang="en-US" altLang="ja-JP" sz="3200" dirty="0">
              <a:solidFill>
                <a:srgbClr val="000000"/>
              </a:solidFill>
              <a:latin typeface="HGP創英角ﾎﾟｯﾌﾟ体" panose="040B0A00000000000000" pitchFamily="50" charset="-128"/>
              <a:ea typeface="HGP創英角ﾎﾟｯﾌﾟ体" panose="040B0A00000000000000" pitchFamily="50" charset="-128"/>
            </a:endParaRPr>
          </a:p>
          <a:p>
            <a:pPr>
              <a:lnSpc>
                <a:spcPct val="90000"/>
              </a:lnSpc>
            </a:pPr>
            <a:r>
              <a:rPr kumimoji="1" lang="ja-JP" altLang="en-US" sz="3200" dirty="0">
                <a:solidFill>
                  <a:srgbClr val="000000"/>
                </a:solidFill>
                <a:latin typeface="HGP創英角ﾎﾟｯﾌﾟ体" panose="040B0A00000000000000" pitchFamily="50" charset="-128"/>
                <a:ea typeface="HGP創英角ﾎﾟｯﾌﾟ体" panose="040B0A00000000000000" pitchFamily="50" charset="-128"/>
              </a:rPr>
              <a:t>　</a:t>
            </a:r>
            <a:endParaRPr kumimoji="1" lang="en-US" altLang="ja-JP" sz="3200" dirty="0">
              <a:solidFill>
                <a:srgbClr val="000000"/>
              </a:solidFill>
              <a:latin typeface="HGP創英角ﾎﾟｯﾌﾟ体" panose="040B0A00000000000000" pitchFamily="50" charset="-128"/>
              <a:ea typeface="HGP創英角ﾎﾟｯﾌﾟ体" panose="040B0A00000000000000" pitchFamily="50" charset="-128"/>
            </a:endParaRPr>
          </a:p>
        </p:txBody>
      </p:sp>
      <p:pic>
        <p:nvPicPr>
          <p:cNvPr id="5" name="図 4">
            <a:extLst>
              <a:ext uri="{FF2B5EF4-FFF2-40B4-BE49-F238E27FC236}">
                <a16:creationId xmlns:a16="http://schemas.microsoft.com/office/drawing/2014/main" id="{EEF851B2-0D22-9287-1E56-3C8DD2306D5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96232" y="1835350"/>
            <a:ext cx="1545833" cy="1545833"/>
          </a:xfrm>
          <a:prstGeom prst="rect">
            <a:avLst/>
          </a:prstGeom>
        </p:spPr>
      </p:pic>
      <p:pic>
        <p:nvPicPr>
          <p:cNvPr id="8" name="図 7">
            <a:extLst>
              <a:ext uri="{FF2B5EF4-FFF2-40B4-BE49-F238E27FC236}">
                <a16:creationId xmlns:a16="http://schemas.microsoft.com/office/drawing/2014/main" id="{ABF6A6A9-59A6-9ADF-AF36-3208CFC10679}"/>
              </a:ext>
            </a:extLst>
          </p:cNvPr>
          <p:cNvPicPr>
            <a:picLocks noChangeAspect="1"/>
          </p:cNvPicPr>
          <p:nvPr/>
        </p:nvPicPr>
        <p:blipFill>
          <a:blip r:embed="rId4"/>
          <a:stretch>
            <a:fillRect/>
          </a:stretch>
        </p:blipFill>
        <p:spPr>
          <a:xfrm>
            <a:off x="6815107" y="1178814"/>
            <a:ext cx="3581125" cy="2586368"/>
          </a:xfrm>
          <a:prstGeom prst="rect">
            <a:avLst/>
          </a:prstGeom>
        </p:spPr>
      </p:pic>
      <p:grpSp>
        <p:nvGrpSpPr>
          <p:cNvPr id="36" name="グループ化 35">
            <a:extLst>
              <a:ext uri="{FF2B5EF4-FFF2-40B4-BE49-F238E27FC236}">
                <a16:creationId xmlns:a16="http://schemas.microsoft.com/office/drawing/2014/main" id="{B8489605-310A-45CF-FCC9-17F8F9EC6F5B}"/>
              </a:ext>
            </a:extLst>
          </p:cNvPr>
          <p:cNvGrpSpPr/>
          <p:nvPr/>
        </p:nvGrpSpPr>
        <p:grpSpPr>
          <a:xfrm rot="18714181">
            <a:off x="10396232" y="1835350"/>
            <a:ext cx="1545833" cy="1545833"/>
            <a:chOff x="10729363" y="1927654"/>
            <a:chExt cx="1545833" cy="1545833"/>
          </a:xfrm>
        </p:grpSpPr>
        <p:cxnSp>
          <p:nvCxnSpPr>
            <p:cNvPr id="32" name="直線コネクタ 31">
              <a:extLst>
                <a:ext uri="{FF2B5EF4-FFF2-40B4-BE49-F238E27FC236}">
                  <a16:creationId xmlns:a16="http://schemas.microsoft.com/office/drawing/2014/main" id="{489C53E1-56BA-3E1D-0476-032D6496AA2E}"/>
                </a:ext>
              </a:extLst>
            </p:cNvPr>
            <p:cNvCxnSpPr>
              <a:stCxn id="5" idx="1"/>
              <a:endCxn id="5" idx="3"/>
            </p:cNvCxnSpPr>
            <p:nvPr/>
          </p:nvCxnSpPr>
          <p:spPr>
            <a:xfrm>
              <a:off x="10729363" y="2700571"/>
              <a:ext cx="1545833"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6C99FF8A-9823-3F2B-F9A9-5EC09E8A0578}"/>
                </a:ext>
              </a:extLst>
            </p:cNvPr>
            <p:cNvCxnSpPr>
              <a:cxnSpLocks/>
              <a:stCxn id="5" idx="0"/>
            </p:cNvCxnSpPr>
            <p:nvPr/>
          </p:nvCxnSpPr>
          <p:spPr>
            <a:xfrm flipH="1">
              <a:off x="11502280" y="1927654"/>
              <a:ext cx="1" cy="154583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17" name="図 16">
            <a:extLst>
              <a:ext uri="{FF2B5EF4-FFF2-40B4-BE49-F238E27FC236}">
                <a16:creationId xmlns:a16="http://schemas.microsoft.com/office/drawing/2014/main" id="{27A2285A-44F6-DF82-5136-A8824A1C5CF8}"/>
              </a:ext>
            </a:extLst>
          </p:cNvPr>
          <p:cNvPicPr>
            <a:picLocks noChangeAspect="1"/>
          </p:cNvPicPr>
          <p:nvPr/>
        </p:nvPicPr>
        <p:blipFill>
          <a:blip r:embed="rId5"/>
          <a:stretch>
            <a:fillRect/>
          </a:stretch>
        </p:blipFill>
        <p:spPr>
          <a:xfrm>
            <a:off x="7301366" y="3657133"/>
            <a:ext cx="3345992" cy="2603182"/>
          </a:xfrm>
          <a:prstGeom prst="rect">
            <a:avLst/>
          </a:prstGeom>
        </p:spPr>
      </p:pic>
    </p:spTree>
    <p:extLst>
      <p:ext uri="{BB962C8B-B14F-4D97-AF65-F5344CB8AC3E}">
        <p14:creationId xmlns:p14="http://schemas.microsoft.com/office/powerpoint/2010/main" val="3928652945"/>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9C29B9-CB4D-43C1-81A2-0CABE34D1F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3" name="Rectangle 12">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cxnSp>
        <p:nvCxnSpPr>
          <p:cNvPr id="15" name="Straight Connector 14">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テキスト プレースホルダー 3">
            <a:extLst>
              <a:ext uri="{FF2B5EF4-FFF2-40B4-BE49-F238E27FC236}">
                <a16:creationId xmlns:a16="http://schemas.microsoft.com/office/drawing/2014/main" id="{F8F4E3B3-1EB9-D3C5-BA46-52251FF66935}"/>
              </a:ext>
            </a:extLst>
          </p:cNvPr>
          <p:cNvSpPr txBox="1">
            <a:spLocks/>
          </p:cNvSpPr>
          <p:nvPr/>
        </p:nvSpPr>
        <p:spPr>
          <a:xfrm>
            <a:off x="762000" y="5726469"/>
            <a:ext cx="11102455" cy="809796"/>
          </a:xfrm>
          <a:prstGeom prst="rect">
            <a:avLst/>
          </a:prstGeom>
        </p:spPr>
        <p:txBody>
          <a:bodyPr vert="horz" lIns="45720" tIns="45720" rIns="45720" bIns="45720" rtlCol="0" anchor="t">
            <a:normAutofit lnSpcReduction="10000"/>
          </a:bodyPr>
          <a:lstStyle>
            <a:lvl1pPr marL="0" indent="0" algn="l" defTabSz="914400" rtl="0" eaLnBrk="1" latinLnBrk="0" hangingPunct="1">
              <a:lnSpc>
                <a:spcPct val="100000"/>
              </a:lnSpc>
              <a:spcBef>
                <a:spcPts val="0"/>
              </a:spcBef>
              <a:spcAft>
                <a:spcPts val="200"/>
              </a:spcAft>
              <a:buClr>
                <a:schemeClr val="accent1"/>
              </a:buClr>
              <a:buSzPct val="100000"/>
              <a:buFont typeface="Tw Cen MT" panose="020B0602020104020603" pitchFamily="34" charset="0"/>
              <a:buNone/>
              <a:defRPr kumimoji="1" sz="1800" kern="1200">
                <a:solidFill>
                  <a:schemeClr val="tx1">
                    <a:lumMod val="95000"/>
                    <a:lumOff val="5000"/>
                  </a:schemeClr>
                </a:solidFill>
                <a:latin typeface="+mn-lt"/>
                <a:ea typeface="+mn-ea"/>
                <a:cs typeface="+mn-cs"/>
              </a:defRPr>
            </a:lvl1pPr>
            <a:lvl2pPr marL="457200" indent="0" algn="l" defTabSz="914400" rtl="0" eaLnBrk="1" latinLnBrk="0" hangingPunct="1">
              <a:lnSpc>
                <a:spcPct val="90000"/>
              </a:lnSpc>
              <a:spcBef>
                <a:spcPts val="200"/>
              </a:spcBef>
              <a:spcAft>
                <a:spcPts val="400"/>
              </a:spcAft>
              <a:buClr>
                <a:schemeClr val="accent1"/>
              </a:buClr>
              <a:buFont typeface="Wingdings 3" pitchFamily="18" charset="2"/>
              <a:buNone/>
              <a:defRPr kumimoji="1" sz="1400" kern="1200">
                <a:solidFill>
                  <a:schemeClr val="tx1"/>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Font typeface="Wingdings 3" pitchFamily="18" charset="2"/>
              <a:buNone/>
              <a:defRPr kumimoji="1" sz="1200" kern="1200">
                <a:solidFill>
                  <a:schemeClr val="tx1"/>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Font typeface="Wingdings 3" pitchFamily="18" charset="2"/>
              <a:buNone/>
              <a:defRPr kumimoji="1" sz="1000" kern="1200">
                <a:solidFill>
                  <a:schemeClr val="tx1"/>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Wingdings 3" pitchFamily="18" charset="2"/>
              <a:buNone/>
              <a:defRPr kumimoji="1" sz="1000" kern="1200">
                <a:solidFill>
                  <a:schemeClr val="tx1"/>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Wingdings 3" pitchFamily="18" charset="2"/>
              <a:buNone/>
              <a:defRPr kumimoji="1" sz="1000" kern="1200">
                <a:solidFill>
                  <a:schemeClr val="tx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Wingdings 3" pitchFamily="18" charset="2"/>
              <a:buNone/>
              <a:defRPr kumimoji="1" sz="1000" kern="1200">
                <a:solidFill>
                  <a:schemeClr val="tx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Wingdings 3" pitchFamily="18" charset="2"/>
              <a:buNone/>
              <a:defRPr kumimoji="1" sz="1000" kern="1200">
                <a:solidFill>
                  <a:schemeClr val="tx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Wingdings 3" pitchFamily="18" charset="2"/>
              <a:buNone/>
              <a:defRPr kumimoji="1" sz="1000" kern="1200">
                <a:solidFill>
                  <a:schemeClr val="tx1"/>
                </a:solidFill>
                <a:latin typeface="+mn-lt"/>
                <a:ea typeface="+mn-ea"/>
                <a:cs typeface="+mn-cs"/>
              </a:defRPr>
            </a:lvl9pPr>
          </a:lstStyle>
          <a:p>
            <a:pPr algn="r"/>
            <a:r>
              <a:rPr lang="ja-JP" altLang="en-US" sz="1600" dirty="0">
                <a:solidFill>
                  <a:srgbClr val="000000"/>
                </a:solidFill>
                <a:latin typeface="HGP創英角ﾎﾟｯﾌﾟ体" panose="040B0A00000000000000" pitchFamily="50" charset="-128"/>
                <a:ea typeface="HGP創英角ﾎﾟｯﾌﾟ体" panose="040B0A00000000000000" pitchFamily="50" charset="-128"/>
              </a:rPr>
              <a:t>出典元が明示されていないものについては以下のとおりです</a:t>
            </a:r>
            <a:endParaRPr lang="en-US" altLang="ja-JP" sz="1600" dirty="0">
              <a:solidFill>
                <a:srgbClr val="000000"/>
              </a:solidFill>
              <a:latin typeface="HGP創英角ﾎﾟｯﾌﾟ体" panose="040B0A00000000000000" pitchFamily="50" charset="-128"/>
              <a:ea typeface="HGP創英角ﾎﾟｯﾌﾟ体" panose="040B0A00000000000000" pitchFamily="50" charset="-128"/>
            </a:endParaRPr>
          </a:p>
          <a:p>
            <a:pPr algn="r"/>
            <a:r>
              <a:rPr lang="ja-JP" altLang="en-US" sz="1600" dirty="0">
                <a:solidFill>
                  <a:srgbClr val="000000"/>
                </a:solidFill>
                <a:latin typeface="HGP創英角ﾎﾟｯﾌﾟ体" panose="040B0A00000000000000" pitchFamily="50" charset="-128"/>
                <a:ea typeface="HGP創英角ﾎﾟｯﾌﾟ体" panose="040B0A00000000000000" pitchFamily="50" charset="-128"/>
              </a:rPr>
              <a:t>林野庁　職業漫画「人</a:t>
            </a:r>
            <a:r>
              <a:rPr lang="en-US" altLang="ja-JP" sz="1600" dirty="0">
                <a:solidFill>
                  <a:srgbClr val="000000"/>
                </a:solidFill>
                <a:latin typeface="HGP創英角ﾎﾟｯﾌﾟ体" panose="040B0A00000000000000" pitchFamily="50" charset="-128"/>
                <a:ea typeface="HGP創英角ﾎﾟｯﾌﾟ体" panose="040B0A00000000000000" pitchFamily="50" charset="-128"/>
              </a:rPr>
              <a:t>to</a:t>
            </a:r>
            <a:r>
              <a:rPr lang="ja-JP" altLang="en-US" sz="1600" dirty="0">
                <a:solidFill>
                  <a:srgbClr val="000000"/>
                </a:solidFill>
                <a:latin typeface="HGP創英角ﾎﾟｯﾌﾟ体" panose="040B0A00000000000000" pitchFamily="50" charset="-128"/>
                <a:ea typeface="HGP創英角ﾎﾟｯﾌﾟ体" panose="040B0A00000000000000" pitchFamily="50" charset="-128"/>
              </a:rPr>
              <a:t>木」</a:t>
            </a:r>
            <a:endParaRPr lang="en-US" altLang="ja-JP" sz="1600" dirty="0">
              <a:solidFill>
                <a:srgbClr val="000000"/>
              </a:solidFill>
              <a:latin typeface="HGP創英角ﾎﾟｯﾌﾟ体" panose="040B0A00000000000000" pitchFamily="50" charset="-128"/>
              <a:ea typeface="HGP創英角ﾎﾟｯﾌﾟ体" panose="040B0A00000000000000" pitchFamily="50" charset="-128"/>
            </a:endParaRPr>
          </a:p>
          <a:p>
            <a:pPr algn="r"/>
            <a:r>
              <a:rPr lang="ja-JP" altLang="en-US" sz="1600" dirty="0">
                <a:solidFill>
                  <a:srgbClr val="000000"/>
                </a:solidFill>
                <a:latin typeface="HGP創英角ﾎﾟｯﾌﾟ体" panose="040B0A00000000000000" pitchFamily="50" charset="-128"/>
                <a:ea typeface="HGP創英角ﾎﾟｯﾌﾟ体" panose="040B0A00000000000000" pitchFamily="50" charset="-128"/>
              </a:rPr>
              <a:t>三陸中部森林管理署</a:t>
            </a:r>
            <a:endParaRPr lang="en-US" altLang="ja-JP" sz="1600" dirty="0">
              <a:solidFill>
                <a:srgbClr val="000000"/>
              </a:solidFill>
              <a:latin typeface="HGP創英角ﾎﾟｯﾌﾟ体" panose="040B0A00000000000000" pitchFamily="50" charset="-128"/>
              <a:ea typeface="HGP創英角ﾎﾟｯﾌﾟ体" panose="040B0A00000000000000" pitchFamily="50" charset="-128"/>
            </a:endParaRPr>
          </a:p>
        </p:txBody>
      </p:sp>
      <p:sp>
        <p:nvSpPr>
          <p:cNvPr id="7" name="タイトル 1">
            <a:extLst>
              <a:ext uri="{FF2B5EF4-FFF2-40B4-BE49-F238E27FC236}">
                <a16:creationId xmlns:a16="http://schemas.microsoft.com/office/drawing/2014/main" id="{330656FD-BD11-66A0-24B4-28C8E3AECB3F}"/>
              </a:ext>
            </a:extLst>
          </p:cNvPr>
          <p:cNvSpPr>
            <a:spLocks noGrp="1"/>
          </p:cNvSpPr>
          <p:nvPr>
            <p:ph type="title"/>
          </p:nvPr>
        </p:nvSpPr>
        <p:spPr>
          <a:xfrm>
            <a:off x="938302" y="2679190"/>
            <a:ext cx="10329671" cy="1499616"/>
          </a:xfrm>
        </p:spPr>
        <p:txBody>
          <a:bodyPr vert="horz" lIns="91440" tIns="45720" rIns="91440" bIns="45720" rtlCol="0" anchor="ctr">
            <a:normAutofit/>
          </a:bodyPr>
          <a:lstStyle/>
          <a:p>
            <a:pPr algn="ctr"/>
            <a:r>
              <a:rPr lang="ja-JP" altLang="en-US" spc="600" dirty="0">
                <a:solidFill>
                  <a:srgbClr val="000000"/>
                </a:solidFill>
                <a:latin typeface="HG創英角ﾎﾟｯﾌﾟ体" panose="040B0A09000000000000" pitchFamily="49" charset="-128"/>
                <a:ea typeface="HG創英角ﾎﾟｯﾌﾟ体" panose="040B0A09000000000000" pitchFamily="49" charset="-128"/>
              </a:rPr>
              <a:t>ありがとうございました</a:t>
            </a:r>
            <a:endParaRPr kumimoji="1" lang="en-US" altLang="ja-JP" spc="600" dirty="0">
              <a:solidFill>
                <a:srgbClr val="000000"/>
              </a:solidFill>
              <a:latin typeface="HG創英角ﾎﾟｯﾌﾟ体" panose="040B0A09000000000000" pitchFamily="49" charset="-128"/>
              <a:ea typeface="HG創英角ﾎﾟｯﾌﾟ体" panose="040B0A09000000000000" pitchFamily="49" charset="-128"/>
            </a:endParaRPr>
          </a:p>
        </p:txBody>
      </p:sp>
    </p:spTree>
    <p:extLst>
      <p:ext uri="{BB962C8B-B14F-4D97-AF65-F5344CB8AC3E}">
        <p14:creationId xmlns:p14="http://schemas.microsoft.com/office/powerpoint/2010/main" val="467613010"/>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インテグラル">
  <a:themeElements>
    <a:clrScheme name="インテグラル">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インテグラル">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インテグラル">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0</TotalTime>
  <Words>1639</Words>
  <Application>Microsoft Office PowerPoint</Application>
  <PresentationFormat>ワイド画面</PresentationFormat>
  <Paragraphs>182</Paragraphs>
  <Slides>27</Slides>
  <Notes>27</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27</vt:i4>
      </vt:variant>
    </vt:vector>
  </HeadingPairs>
  <TitlesOfParts>
    <vt:vector size="38" baseType="lpstr">
      <vt:lpstr>HGP創英角ﾎﾟｯﾌﾟ体</vt:lpstr>
      <vt:lpstr>HGS創英角ﾎﾟｯﾌﾟ体</vt:lpstr>
      <vt:lpstr>HG創英角ﾎﾟｯﾌﾟ体</vt:lpstr>
      <vt:lpstr>ＭＳ ゴシック</vt:lpstr>
      <vt:lpstr>游ゴシック</vt:lpstr>
      <vt:lpstr>游明朝</vt:lpstr>
      <vt:lpstr>Calibri</vt:lpstr>
      <vt:lpstr>Tw Cen MT</vt:lpstr>
      <vt:lpstr>Tw Cen MT Condensed</vt:lpstr>
      <vt:lpstr>Wingdings 3</vt:lpstr>
      <vt:lpstr>インテグラル</vt:lpstr>
      <vt:lpstr>森林や林業を学ぼう</vt:lpstr>
      <vt:lpstr>PowerPoint プレゼンテーション</vt:lpstr>
      <vt:lpstr>地拵（じごしらえ）</vt:lpstr>
      <vt:lpstr>PowerPoint プレゼンテーション</vt:lpstr>
      <vt:lpstr>植付（うえつけ）</vt:lpstr>
      <vt:lpstr>下刈（したがり）</vt:lpstr>
      <vt:lpstr>下刈（したがり）</vt:lpstr>
      <vt:lpstr>除伐（じょばつ）</vt:lpstr>
      <vt:lpstr>PowerPoint プレゼンテーション</vt:lpstr>
      <vt:lpstr>枝打ち（えだうち）</vt:lpstr>
      <vt:lpstr>間伐（かんばつ）</vt:lpstr>
      <vt:lpstr>間伐（かんばつ）</vt:lpstr>
      <vt:lpstr>主伐（しゅばつ）</vt:lpstr>
      <vt:lpstr>伐ったあと</vt:lpstr>
      <vt:lpstr>森が受けているひ害</vt:lpstr>
      <vt:lpstr>シカによるひ害</vt:lpstr>
      <vt:lpstr>シカによるひ害</vt:lpstr>
      <vt:lpstr>シカによるひ害</vt:lpstr>
      <vt:lpstr>虫によるひ害（ナラがれ）</vt:lpstr>
      <vt:lpstr>虫によるひ害（ナラがれ）</vt:lpstr>
      <vt:lpstr>虫によるひ害（ナラがれ）</vt:lpstr>
      <vt:lpstr>虫によるひ害（ナラがれ）</vt:lpstr>
      <vt:lpstr>虫によるひ害（ナラがれ）</vt:lpstr>
      <vt:lpstr>山火事＆大雨</vt:lpstr>
      <vt:lpstr>山火事＆大雨</vt:lpstr>
      <vt:lpstr>山火事＆大雨</vt:lpstr>
      <vt:lpstr>ありがとうございました</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2025-06-13T06:26:25Z</dcterms:created>
  <dcterms:modified xsi:type="dcterms:W3CDTF">2025-06-13T06:27:08Z</dcterms:modified>
</cp:coreProperties>
</file>