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3" r:id="rId1"/>
  </p:sldMasterIdLst>
  <p:notesMasterIdLst>
    <p:notesMasterId r:id="rId29"/>
  </p:notesMasterIdLst>
  <p:handoutMasterIdLst>
    <p:handoutMasterId r:id="rId30"/>
  </p:handoutMasterIdLst>
  <p:sldIdLst>
    <p:sldId id="338" r:id="rId2"/>
    <p:sldId id="353" r:id="rId3"/>
    <p:sldId id="355" r:id="rId4"/>
    <p:sldId id="360" r:id="rId5"/>
    <p:sldId id="343" r:id="rId6"/>
    <p:sldId id="356" r:id="rId7"/>
    <p:sldId id="357" r:id="rId8"/>
    <p:sldId id="358" r:id="rId9"/>
    <p:sldId id="359" r:id="rId10"/>
    <p:sldId id="365" r:id="rId11"/>
    <p:sldId id="349" r:id="rId12"/>
    <p:sldId id="361" r:id="rId13"/>
    <p:sldId id="363" r:id="rId14"/>
    <p:sldId id="380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81" r:id="rId24"/>
    <p:sldId id="375" r:id="rId25"/>
    <p:sldId id="376" r:id="rId26"/>
    <p:sldId id="377" r:id="rId27"/>
    <p:sldId id="378" r:id="rId28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917"/>
    <a:srgbClr val="739A28"/>
    <a:srgbClr val="006600"/>
    <a:srgbClr val="4A7C29"/>
    <a:srgbClr val="99CB38"/>
    <a:srgbClr val="000000"/>
    <a:srgbClr val="996633"/>
    <a:srgbClr val="316A3F"/>
    <a:srgbClr val="F0AF69"/>
    <a:srgbClr val="A9A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BC29E-82DE-4553-BC5B-A90531912A40}" v="5" dt="2024-04-16T01:35:11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90" autoAdjust="0"/>
    <p:restoredTop sz="71059" autoAdjust="0"/>
  </p:normalViewPr>
  <p:slideViewPr>
    <p:cSldViewPr snapToGrid="0">
      <p:cViewPr varScale="1">
        <p:scale>
          <a:sx n="90" d="100"/>
          <a:sy n="90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992" cy="337520"/>
          </a:xfrm>
          <a:prstGeom prst="rect">
            <a:avLst/>
          </a:prstGeom>
        </p:spPr>
        <p:txBody>
          <a:bodyPr vert="horz" lIns="87563" tIns="43781" rIns="87563" bIns="43781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588119" y="0"/>
            <a:ext cx="4275992" cy="337520"/>
          </a:xfrm>
          <a:prstGeom prst="rect">
            <a:avLst/>
          </a:prstGeom>
        </p:spPr>
        <p:txBody>
          <a:bodyPr vert="horz" lIns="87563" tIns="43781" rIns="87563" bIns="43781" rtlCol="0"/>
          <a:lstStyle>
            <a:lvl1pPr algn="r">
              <a:defRPr sz="1100"/>
            </a:lvl1pPr>
          </a:lstStyle>
          <a:p>
            <a:fld id="{E659F49E-A38F-469E-903C-652DCEA2CEEB}" type="datetimeFigureOut">
              <a:rPr kumimoji="1" lang="ja-JP" altLang="en-US" smtClean="0"/>
              <a:t>2024/4/16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398244"/>
            <a:ext cx="4275992" cy="337520"/>
          </a:xfrm>
          <a:prstGeom prst="rect">
            <a:avLst/>
          </a:prstGeom>
        </p:spPr>
        <p:txBody>
          <a:bodyPr vert="horz" lIns="87563" tIns="43781" rIns="87563" bIns="43781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588119" y="6398244"/>
            <a:ext cx="4275992" cy="337520"/>
          </a:xfrm>
          <a:prstGeom prst="rect">
            <a:avLst/>
          </a:prstGeom>
        </p:spPr>
        <p:txBody>
          <a:bodyPr vert="horz" lIns="87563" tIns="43781" rIns="87563" bIns="43781" rtlCol="0" anchor="b"/>
          <a:lstStyle>
            <a:lvl1pPr algn="r">
              <a:defRPr sz="1100"/>
            </a:lvl1pPr>
          </a:lstStyle>
          <a:p>
            <a:fld id="{8479DDD9-4D14-4E4F-BE15-AA95F2494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5909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275401" cy="337958"/>
          </a:xfrm>
          <a:prstGeom prst="rect">
            <a:avLst/>
          </a:prstGeom>
        </p:spPr>
        <p:txBody>
          <a:bodyPr vert="horz" lIns="90876" tIns="45439" rIns="90876" bIns="45439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2"/>
            <a:ext cx="4275401" cy="337958"/>
          </a:xfrm>
          <a:prstGeom prst="rect">
            <a:avLst/>
          </a:prstGeom>
        </p:spPr>
        <p:txBody>
          <a:bodyPr vert="horz" lIns="90876" tIns="45439" rIns="90876" bIns="45439" rtlCol="0"/>
          <a:lstStyle>
            <a:lvl1pPr algn="r">
              <a:defRPr sz="1100"/>
            </a:lvl1pPr>
          </a:lstStyle>
          <a:p>
            <a:fld id="{A4DDA717-F0DD-4D14-AA08-7B448F773016}" type="datetimeFigureOut">
              <a:rPr kumimoji="1" lang="ja-JP" altLang="en-US" smtClean="0"/>
              <a:t>2024/4/16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76" tIns="45439" rIns="90876" bIns="4543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7"/>
          </a:xfrm>
          <a:prstGeom prst="rect">
            <a:avLst/>
          </a:prstGeom>
        </p:spPr>
        <p:txBody>
          <a:bodyPr vert="horz" lIns="90876" tIns="45439" rIns="90876" bIns="4543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6397808"/>
            <a:ext cx="4275401" cy="337957"/>
          </a:xfrm>
          <a:prstGeom prst="rect">
            <a:avLst/>
          </a:prstGeom>
        </p:spPr>
        <p:txBody>
          <a:bodyPr vert="horz" lIns="90876" tIns="45439" rIns="90876" bIns="45439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6397808"/>
            <a:ext cx="4275401" cy="337957"/>
          </a:xfrm>
          <a:prstGeom prst="rect">
            <a:avLst/>
          </a:prstGeom>
        </p:spPr>
        <p:txBody>
          <a:bodyPr vert="horz" lIns="90876" tIns="45439" rIns="90876" bIns="45439" rtlCol="0" anchor="b"/>
          <a:lstStyle>
            <a:lvl1pPr algn="r">
              <a:defRPr sz="1100"/>
            </a:lvl1pPr>
          </a:lstStyle>
          <a:p>
            <a:fld id="{065953DF-EE73-46EA-A7EB-A015CD3160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1585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67427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2471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49049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3816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42350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696">
              <a:defRPr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98079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0945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81864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52692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68241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47398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0743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3406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5251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7892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3890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30068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63132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2086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258705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3215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63676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71729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941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46438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62789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80773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7F79D06-4500-4BB2-A0D9-5969FBA17B2D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439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7F79D06-4500-4BB2-A0D9-5969FBA17B2D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4392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36C60-0D9F-4815-AA5B-9FBA2C9A1EC6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0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4002-6644-459C-875C-E06659522742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2888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4002-6644-459C-875C-E06659522742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28882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E99B-903A-475E-A395-F86552C86318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9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6351-313D-4AC2-BB86-51A503DAB4AF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8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A3DE-617F-4D67-833F-52C89E900794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8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CC25-6B0C-47C8-AABF-0053DC938547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95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CE3E-0331-4055-89AB-ADE3675C2EC7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5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DEB2-DB93-45F4-9FE0-DA86D419DEF5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750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93AE-BE15-48DC-8DFD-6FA501C5C0AD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73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27F6A-FE70-44E8-B147-94B9548D6C72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32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954F60E-D48B-403C-B743-03B17D04C148}" type="datetime1">
              <a:rPr lang="en-US" altLang="ja-JP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34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74" r:id="rId2"/>
    <p:sldLayoutId id="2147483775" r:id="rId3"/>
    <p:sldLayoutId id="2147483786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kumimoji="1"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8.emf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e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77">
            <a:extLst>
              <a:ext uri="{FF2B5EF4-FFF2-40B4-BE49-F238E27FC236}">
                <a16:creationId xmlns:a16="http://schemas.microsoft.com/office/drawing/2014/main" id="{DF0ADB4E-94F7-4499-A048-25702426F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79">
            <a:extLst>
              <a:ext uri="{FF2B5EF4-FFF2-40B4-BE49-F238E27FC236}">
                <a16:creationId xmlns:a16="http://schemas.microsoft.com/office/drawing/2014/main" id="{6AD96B72-46E2-410D-AD3A-DA76EE628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2336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6" name="Straight Connector 81">
            <a:extLst>
              <a:ext uri="{FF2B5EF4-FFF2-40B4-BE49-F238E27FC236}">
                <a16:creationId xmlns:a16="http://schemas.microsoft.com/office/drawing/2014/main" id="{218498B7-553E-4F59-A6D1-B7F56A185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040388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4C6F1-489C-5BB2-33B6-BE7A6317F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191248"/>
            <a:ext cx="7772400" cy="1851178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6000" spc="6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森林や林業を学ぼう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FF342139-9AED-FFF7-B1E9-69BFD5CDF552}"/>
              </a:ext>
            </a:extLst>
          </p:cNvPr>
          <p:cNvSpPr txBox="1">
            <a:spLocks/>
          </p:cNvSpPr>
          <p:nvPr/>
        </p:nvSpPr>
        <p:spPr>
          <a:xfrm>
            <a:off x="4098602" y="4796028"/>
            <a:ext cx="3994796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600" spc="600" dirty="0">
                <a:solidFill>
                  <a:srgbClr val="739A2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東北森林管理局</a:t>
            </a:r>
            <a:endParaRPr lang="en-US" altLang="ja-JP" sz="3600" spc="600" dirty="0">
              <a:solidFill>
                <a:srgbClr val="739A2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133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C44A56-2F05-5A91-6D46-0C68D87F03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08" t="12612" r="24797" b="4504"/>
          <a:stretch/>
        </p:blipFill>
        <p:spPr>
          <a:xfrm>
            <a:off x="1164519" y="4582"/>
            <a:ext cx="9862961" cy="6853418"/>
          </a:xfrm>
          <a:prstGeom prst="rect">
            <a:avLst/>
          </a:prstGeom>
        </p:spPr>
      </p:pic>
      <p:sp>
        <p:nvSpPr>
          <p:cNvPr id="4" name="矢印: 上 3">
            <a:extLst>
              <a:ext uri="{FF2B5EF4-FFF2-40B4-BE49-F238E27FC236}">
                <a16:creationId xmlns:a16="http://schemas.microsoft.com/office/drawing/2014/main" id="{88C7F522-C364-1339-49B7-3662D8A0F70D}"/>
              </a:ext>
            </a:extLst>
          </p:cNvPr>
          <p:cNvSpPr/>
          <p:nvPr/>
        </p:nvSpPr>
        <p:spPr>
          <a:xfrm>
            <a:off x="2600131" y="1819470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矢印: 上 4">
            <a:extLst>
              <a:ext uri="{FF2B5EF4-FFF2-40B4-BE49-F238E27FC236}">
                <a16:creationId xmlns:a16="http://schemas.microsoft.com/office/drawing/2014/main" id="{CFA6D384-98A6-3162-21FB-21554E9ED160}"/>
              </a:ext>
            </a:extLst>
          </p:cNvPr>
          <p:cNvSpPr/>
          <p:nvPr/>
        </p:nvSpPr>
        <p:spPr>
          <a:xfrm rot="5400000">
            <a:off x="4348022" y="582810"/>
            <a:ext cx="307910" cy="607954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矢印: 上 5">
            <a:extLst>
              <a:ext uri="{FF2B5EF4-FFF2-40B4-BE49-F238E27FC236}">
                <a16:creationId xmlns:a16="http://schemas.microsoft.com/office/drawing/2014/main" id="{AF206495-C8E7-16EA-5E50-93664695FA6D}"/>
              </a:ext>
            </a:extLst>
          </p:cNvPr>
          <p:cNvSpPr/>
          <p:nvPr/>
        </p:nvSpPr>
        <p:spPr>
          <a:xfrm>
            <a:off x="2615531" y="4366727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上 6">
            <a:extLst>
              <a:ext uri="{FF2B5EF4-FFF2-40B4-BE49-F238E27FC236}">
                <a16:creationId xmlns:a16="http://schemas.microsoft.com/office/drawing/2014/main" id="{643BD6CF-6F31-225D-7E1E-7867D95FB79E}"/>
              </a:ext>
            </a:extLst>
          </p:cNvPr>
          <p:cNvSpPr/>
          <p:nvPr/>
        </p:nvSpPr>
        <p:spPr>
          <a:xfrm rot="5400000">
            <a:off x="7608043" y="582810"/>
            <a:ext cx="307910" cy="607954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上 7">
            <a:extLst>
              <a:ext uri="{FF2B5EF4-FFF2-40B4-BE49-F238E27FC236}">
                <a16:creationId xmlns:a16="http://schemas.microsoft.com/office/drawing/2014/main" id="{78B5CA76-5EBD-1744-5908-586027225F25}"/>
              </a:ext>
            </a:extLst>
          </p:cNvPr>
          <p:cNvSpPr/>
          <p:nvPr/>
        </p:nvSpPr>
        <p:spPr>
          <a:xfrm rot="16200000">
            <a:off x="6978988" y="5596261"/>
            <a:ext cx="307910" cy="607952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上 8">
            <a:extLst>
              <a:ext uri="{FF2B5EF4-FFF2-40B4-BE49-F238E27FC236}">
                <a16:creationId xmlns:a16="http://schemas.microsoft.com/office/drawing/2014/main" id="{BE381077-1D51-5B6E-8E54-DAF5B10D72F8}"/>
              </a:ext>
            </a:extLst>
          </p:cNvPr>
          <p:cNvSpPr/>
          <p:nvPr/>
        </p:nvSpPr>
        <p:spPr>
          <a:xfrm rot="10800000">
            <a:off x="9511970" y="4427451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上 9">
            <a:extLst>
              <a:ext uri="{FF2B5EF4-FFF2-40B4-BE49-F238E27FC236}">
                <a16:creationId xmlns:a16="http://schemas.microsoft.com/office/drawing/2014/main" id="{634723EA-0516-767B-F004-7DDB26620E01}"/>
              </a:ext>
            </a:extLst>
          </p:cNvPr>
          <p:cNvSpPr/>
          <p:nvPr/>
        </p:nvSpPr>
        <p:spPr>
          <a:xfrm rot="10800000">
            <a:off x="9511970" y="2043404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上 10">
            <a:extLst>
              <a:ext uri="{FF2B5EF4-FFF2-40B4-BE49-F238E27FC236}">
                <a16:creationId xmlns:a16="http://schemas.microsoft.com/office/drawing/2014/main" id="{9E7BF915-A41C-6E46-6474-1F2C8DD4CBA5}"/>
              </a:ext>
            </a:extLst>
          </p:cNvPr>
          <p:cNvSpPr/>
          <p:nvPr/>
        </p:nvSpPr>
        <p:spPr>
          <a:xfrm rot="16200000">
            <a:off x="4044045" y="5643926"/>
            <a:ext cx="307910" cy="512622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グラフィックス 13" descr="バッジ 1 単色塗りつぶし">
            <a:extLst>
              <a:ext uri="{FF2B5EF4-FFF2-40B4-BE49-F238E27FC236}">
                <a16:creationId xmlns:a16="http://schemas.microsoft.com/office/drawing/2014/main" id="{98EBD13F-3761-996B-56DB-7B66B715F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825" y="4897654"/>
            <a:ext cx="612000" cy="612000"/>
          </a:xfrm>
          <a:prstGeom prst="rect">
            <a:avLst/>
          </a:prstGeom>
        </p:spPr>
      </p:pic>
      <p:pic>
        <p:nvPicPr>
          <p:cNvPr id="21" name="グラフィックス 20" descr="バッジ 単色塗りつぶし">
            <a:extLst>
              <a:ext uri="{FF2B5EF4-FFF2-40B4-BE49-F238E27FC236}">
                <a16:creationId xmlns:a16="http://schemas.microsoft.com/office/drawing/2014/main" id="{DA7E363C-2BA6-FB26-C3D2-199D01D1E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825" y="2185273"/>
            <a:ext cx="612000" cy="612000"/>
          </a:xfrm>
          <a:prstGeom prst="rect">
            <a:avLst/>
          </a:prstGeom>
        </p:spPr>
      </p:pic>
      <p:pic>
        <p:nvPicPr>
          <p:cNvPr id="25" name="グラフィックス 24" descr="バッジ 4 単色塗りつぶし">
            <a:extLst>
              <a:ext uri="{FF2B5EF4-FFF2-40B4-BE49-F238E27FC236}">
                <a16:creationId xmlns:a16="http://schemas.microsoft.com/office/drawing/2014/main" id="{369BCED2-7461-F8BA-FAB5-E2EC40CB5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3798" y="0"/>
            <a:ext cx="612000" cy="612000"/>
          </a:xfrm>
          <a:prstGeom prst="rect">
            <a:avLst/>
          </a:prstGeom>
        </p:spPr>
      </p:pic>
      <p:pic>
        <p:nvPicPr>
          <p:cNvPr id="27" name="グラフィックス 26" descr="バッジ 5 単色塗りつぶし">
            <a:extLst>
              <a:ext uri="{FF2B5EF4-FFF2-40B4-BE49-F238E27FC236}">
                <a16:creationId xmlns:a16="http://schemas.microsoft.com/office/drawing/2014/main" id="{0BDCCB94-53F7-30B1-CBDE-4317EA860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962574" y="0"/>
            <a:ext cx="612000" cy="612000"/>
          </a:xfrm>
          <a:prstGeom prst="rect">
            <a:avLst/>
          </a:prstGeom>
        </p:spPr>
      </p:pic>
      <p:pic>
        <p:nvPicPr>
          <p:cNvPr id="29" name="グラフィックス 28" descr="バッジ 6 単色塗りつぶし">
            <a:extLst>
              <a:ext uri="{FF2B5EF4-FFF2-40B4-BE49-F238E27FC236}">
                <a16:creationId xmlns:a16="http://schemas.microsoft.com/office/drawing/2014/main" id="{4E0F45E0-7E95-3EB9-CF74-18FB616EC3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49492" y="2185693"/>
            <a:ext cx="612000" cy="612000"/>
          </a:xfrm>
          <a:prstGeom prst="rect">
            <a:avLst/>
          </a:prstGeom>
        </p:spPr>
      </p:pic>
      <p:pic>
        <p:nvPicPr>
          <p:cNvPr id="31" name="グラフィックス 30" descr="バッジ 7 単色塗りつぶし">
            <a:extLst>
              <a:ext uri="{FF2B5EF4-FFF2-40B4-BE49-F238E27FC236}">
                <a16:creationId xmlns:a16="http://schemas.microsoft.com/office/drawing/2014/main" id="{60D4D178-5B47-5880-B0DA-37FD4F0EA0E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62574" y="4602965"/>
            <a:ext cx="612000" cy="612000"/>
          </a:xfrm>
          <a:prstGeom prst="rect">
            <a:avLst/>
          </a:prstGeom>
        </p:spPr>
      </p:pic>
      <p:pic>
        <p:nvPicPr>
          <p:cNvPr id="34" name="グラフィックス 33" descr="バッジ 3 単色塗りつぶし">
            <a:extLst>
              <a:ext uri="{FF2B5EF4-FFF2-40B4-BE49-F238E27FC236}">
                <a16:creationId xmlns:a16="http://schemas.microsoft.com/office/drawing/2014/main" id="{D9D7C8D3-EAE1-2598-8B3B-C32AEE3313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1825" y="0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95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地拵（</a:t>
            </a:r>
            <a:r>
              <a:rPr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じごしらえ</a:t>
            </a:r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DBF6D7-269B-D35D-49A3-8C509CD36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084832"/>
            <a:ext cx="4918170" cy="3862971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32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木をきったあと、</a:t>
            </a:r>
            <a:br>
              <a:rPr kumimoji="1" lang="en-US" altLang="ja-JP" sz="32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kumimoji="1" lang="ja-JP" altLang="en-US" sz="32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新しい木を植えるため、地面をきれいにする。</a:t>
            </a:r>
            <a:endParaRPr kumimoji="1" lang="en-US" altLang="ja-JP" sz="3200" dirty="0">
              <a:solidFill>
                <a:srgbClr val="FFFFFF"/>
              </a:solidFill>
            </a:endParaRPr>
          </a:p>
        </p:txBody>
      </p:sp>
      <p:pic>
        <p:nvPicPr>
          <p:cNvPr id="17" name="図 16" descr="屋外, 草, フィールド, 立つ が含まれている画像&#10;&#10;自動的に生成された説明">
            <a:extLst>
              <a:ext uri="{FF2B5EF4-FFF2-40B4-BE49-F238E27FC236}">
                <a16:creationId xmlns:a16="http://schemas.microsoft.com/office/drawing/2014/main" id="{E1BF6E16-EC92-547A-13D8-85F6BF24D1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0936" y="826324"/>
            <a:ext cx="5425317" cy="544646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155084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8E9666B-8C1B-DBA6-E264-E4F93EC311DA}"/>
              </a:ext>
            </a:extLst>
          </p:cNvPr>
          <p:cNvGrpSpPr/>
          <p:nvPr/>
        </p:nvGrpSpPr>
        <p:grpSpPr>
          <a:xfrm>
            <a:off x="58994" y="49160"/>
            <a:ext cx="4798142" cy="6749847"/>
            <a:chOff x="58994" y="58992"/>
            <a:chExt cx="4798142" cy="6749847"/>
          </a:xfrm>
        </p:grpSpPr>
        <p:pic>
          <p:nvPicPr>
            <p:cNvPr id="2" name="図 1" descr="草, 屋外, フィールド, 立つ が含まれている画像&#10;&#10;自動的に生成された説明">
              <a:extLst>
                <a:ext uri="{FF2B5EF4-FFF2-40B4-BE49-F238E27FC236}">
                  <a16:creationId xmlns:a16="http://schemas.microsoft.com/office/drawing/2014/main" id="{EFB2A803-6013-31E0-EF41-D3D07B1F6E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994" y="3367597"/>
              <a:ext cx="4798142" cy="3441242"/>
            </a:xfrm>
            <a:prstGeom prst="rect">
              <a:avLst/>
            </a:prstGeom>
            <a:ln w="57150">
              <a:solidFill>
                <a:schemeClr val="accent1"/>
              </a:solidFill>
              <a:miter lim="800000"/>
            </a:ln>
          </p:spPr>
        </p:pic>
        <p:sp>
          <p:nvSpPr>
            <p:cNvPr id="6" name="吹き出し: 四角形 5">
              <a:extLst>
                <a:ext uri="{FF2B5EF4-FFF2-40B4-BE49-F238E27FC236}">
                  <a16:creationId xmlns:a16="http://schemas.microsoft.com/office/drawing/2014/main" id="{CB7C0AB2-D361-6EE6-2447-00E5A5815D51}"/>
                </a:ext>
              </a:extLst>
            </p:cNvPr>
            <p:cNvSpPr/>
            <p:nvPr/>
          </p:nvSpPr>
          <p:spPr>
            <a:xfrm>
              <a:off x="2379406" y="3681650"/>
              <a:ext cx="2330245" cy="1204982"/>
            </a:xfrm>
            <a:prstGeom prst="wedgeRectCallout">
              <a:avLst>
                <a:gd name="adj1" fmla="val 42318"/>
                <a:gd name="adj2" fmla="val 2765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切りかぶを</a:t>
              </a:r>
              <a:endParaRPr kumimoji="1" lang="en-US" altLang="ja-JP" sz="24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チェーンソーで</a:t>
              </a:r>
              <a:endParaRPr kumimoji="1" lang="en-US" altLang="ja-JP" sz="24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きる</a:t>
              </a:r>
            </a:p>
          </p:txBody>
        </p:sp>
        <p:pic>
          <p:nvPicPr>
            <p:cNvPr id="3" name="図 2" descr="草, 屋外, 干し草, 立つ が含まれている画像&#10;&#10;自動的に生成された説明">
              <a:extLst>
                <a:ext uri="{FF2B5EF4-FFF2-40B4-BE49-F238E27FC236}">
                  <a16:creationId xmlns:a16="http://schemas.microsoft.com/office/drawing/2014/main" id="{32870E79-6DBB-2B4C-5F35-2A5E43F7E9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087" y="58992"/>
              <a:ext cx="4794049" cy="3438307"/>
            </a:xfrm>
            <a:prstGeom prst="rect">
              <a:avLst/>
            </a:prstGeom>
            <a:ln w="57150">
              <a:solidFill>
                <a:schemeClr val="accent1"/>
              </a:solidFill>
              <a:miter lim="800000"/>
            </a:ln>
          </p:spPr>
        </p:pic>
        <p:sp>
          <p:nvSpPr>
            <p:cNvPr id="7" name="吹き出し: 四角形 6">
              <a:extLst>
                <a:ext uri="{FF2B5EF4-FFF2-40B4-BE49-F238E27FC236}">
                  <a16:creationId xmlns:a16="http://schemas.microsoft.com/office/drawing/2014/main" id="{C425A552-A749-123B-CA4D-B872A3DCF248}"/>
                </a:ext>
              </a:extLst>
            </p:cNvPr>
            <p:cNvSpPr/>
            <p:nvPr/>
          </p:nvSpPr>
          <p:spPr>
            <a:xfrm>
              <a:off x="233900" y="243343"/>
              <a:ext cx="2441772" cy="1159283"/>
            </a:xfrm>
            <a:prstGeom prst="wedgeRectCallout">
              <a:avLst>
                <a:gd name="adj1" fmla="val 45110"/>
                <a:gd name="adj2" fmla="val 2177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散らばっている枝や葉をとる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D839D2C0-ADE3-8D01-CA83-B7793AEA33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9123" y="54077"/>
            <a:ext cx="7173455" cy="6749846"/>
          </a:xfrm>
          <a:prstGeom prst="rect">
            <a:avLst/>
          </a:prstGeom>
          <a:ln w="57150">
            <a:solidFill>
              <a:schemeClr val="accent1"/>
            </a:solidFill>
            <a:miter lim="800000"/>
          </a:ln>
        </p:spPr>
      </p:pic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6BEEBA2F-24C4-0C7D-CFFD-8C22FFC2E36B}"/>
              </a:ext>
            </a:extLst>
          </p:cNvPr>
          <p:cNvSpPr/>
          <p:nvPr/>
        </p:nvSpPr>
        <p:spPr>
          <a:xfrm>
            <a:off x="9802333" y="5992760"/>
            <a:ext cx="2330245" cy="865240"/>
          </a:xfrm>
          <a:prstGeom prst="wedgeRectCallout">
            <a:avLst>
              <a:gd name="adj1" fmla="val 42318"/>
              <a:gd name="adj2" fmla="val 27657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地拵完了</a:t>
            </a:r>
          </a:p>
        </p:txBody>
      </p:sp>
    </p:spTree>
    <p:extLst>
      <p:ext uri="{BB962C8B-B14F-4D97-AF65-F5344CB8AC3E}">
        <p14:creationId xmlns:p14="http://schemas.microsoft.com/office/powerpoint/2010/main" val="3112942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植付（うえつけ）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DBF6D7-269B-D35D-49A3-8C509CD36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286000"/>
            <a:ext cx="10329671" cy="3862971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endParaRPr kumimoji="1" lang="en-US" altLang="ja-JP" dirty="0">
              <a:solidFill>
                <a:srgbClr val="FFFFFF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2213" y="2071386"/>
            <a:ext cx="2981422" cy="422285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2062454"/>
            <a:ext cx="2914767" cy="429476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4219" y="2062454"/>
            <a:ext cx="3286215" cy="4240717"/>
          </a:xfrm>
          <a:prstGeom prst="rect">
            <a:avLst/>
          </a:prstGeom>
        </p:spPr>
      </p:pic>
      <p:cxnSp>
        <p:nvCxnSpPr>
          <p:cNvPr id="8" name="直線矢印コネクタ 7"/>
          <p:cNvCxnSpPr/>
          <p:nvPr/>
        </p:nvCxnSpPr>
        <p:spPr>
          <a:xfrm>
            <a:off x="3775242" y="4159384"/>
            <a:ext cx="54354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cxnSpLocks/>
          </p:cNvCxnSpPr>
          <p:nvPr/>
        </p:nvCxnSpPr>
        <p:spPr>
          <a:xfrm>
            <a:off x="7593849" y="4159384"/>
            <a:ext cx="52145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AB232FBD-630C-4AA5-F4E5-4EB5868D94F6}"/>
              </a:ext>
            </a:extLst>
          </p:cNvPr>
          <p:cNvSpPr/>
          <p:nvPr/>
        </p:nvSpPr>
        <p:spPr>
          <a:xfrm>
            <a:off x="393702" y="2286000"/>
            <a:ext cx="1066798" cy="647533"/>
          </a:xfrm>
          <a:prstGeom prst="wedgeRectCallout">
            <a:avLst>
              <a:gd name="adj1" fmla="val 77127"/>
              <a:gd name="adj2" fmla="val 2896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なえ</a:t>
            </a: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CC69F359-4E9A-7838-98C3-21DB9A2BAB96}"/>
              </a:ext>
            </a:extLst>
          </p:cNvPr>
          <p:cNvSpPr/>
          <p:nvPr/>
        </p:nvSpPr>
        <p:spPr>
          <a:xfrm>
            <a:off x="572618" y="4588107"/>
            <a:ext cx="1775764" cy="847990"/>
          </a:xfrm>
          <a:prstGeom prst="wedgeRectCallout">
            <a:avLst>
              <a:gd name="adj1" fmla="val 71779"/>
              <a:gd name="adj2" fmla="val 3086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地面に穴をあけて</a:t>
            </a: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66054F51-B41C-FC2A-4377-E056CD0AB35F}"/>
              </a:ext>
            </a:extLst>
          </p:cNvPr>
          <p:cNvSpPr/>
          <p:nvPr/>
        </p:nvSpPr>
        <p:spPr>
          <a:xfrm>
            <a:off x="4004312" y="4588107"/>
            <a:ext cx="1799588" cy="998004"/>
          </a:xfrm>
          <a:prstGeom prst="wedgeRectCallout">
            <a:avLst>
              <a:gd name="adj1" fmla="val 81891"/>
              <a:gd name="adj2" fmla="val 4151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なえを</a:t>
            </a:r>
            <a:endParaRPr kumimoji="1" lang="en-US" altLang="ja-JP" sz="28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植える</a:t>
            </a:r>
          </a:p>
        </p:txBody>
      </p:sp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E394FB26-13A0-7B0C-AEBA-42D9FC47A6D9}"/>
              </a:ext>
            </a:extLst>
          </p:cNvPr>
          <p:cNvSpPr/>
          <p:nvPr/>
        </p:nvSpPr>
        <p:spPr>
          <a:xfrm>
            <a:off x="9929691" y="3562070"/>
            <a:ext cx="1934764" cy="759877"/>
          </a:xfrm>
          <a:prstGeom prst="wedgeRectCallout">
            <a:avLst>
              <a:gd name="adj1" fmla="val -37375"/>
              <a:gd name="adj2" fmla="val 1197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ふみ固める</a:t>
            </a:r>
          </a:p>
        </p:txBody>
      </p:sp>
    </p:spTree>
    <p:extLst>
      <p:ext uri="{BB962C8B-B14F-4D97-AF65-F5344CB8AC3E}">
        <p14:creationId xmlns:p14="http://schemas.microsoft.com/office/powerpoint/2010/main" val="4288495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3339" y="2625199"/>
            <a:ext cx="5238074" cy="371255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2643152"/>
            <a:ext cx="5551339" cy="3694603"/>
          </a:xfrm>
          <a:prstGeom prst="rect">
            <a:avLst/>
          </a:prstGeom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下刈（したがり）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875B10CC-D187-5DC5-D074-544B31266CA8}"/>
              </a:ext>
            </a:extLst>
          </p:cNvPr>
          <p:cNvSpPr/>
          <p:nvPr/>
        </p:nvSpPr>
        <p:spPr>
          <a:xfrm>
            <a:off x="7370236" y="688881"/>
            <a:ext cx="4140198" cy="1092748"/>
          </a:xfrm>
          <a:prstGeom prst="wedgeRectCallout">
            <a:avLst>
              <a:gd name="adj1" fmla="val -37904"/>
              <a:gd name="adj2" fmla="val 9259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木の成長をじゃまする</a:t>
            </a:r>
            <a:endParaRPr kumimoji="1" lang="en-US" altLang="ja-JP" sz="28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草をかる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9BF8F18-6445-7E78-D6EF-28230FF3E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533" y="1916000"/>
            <a:ext cx="2305612" cy="3266284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4145363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FFFFFF"/>
                </a:solidFill>
              </a:rPr>
              <a:t>下刈（したがり）</a:t>
            </a:r>
            <a:endParaRPr kumimoji="1" lang="en-US" altLang="ja-JP" spc="6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19050">
            <a:solidFill>
              <a:srgbClr val="88A952"/>
            </a:solidFill>
          </a:ln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030CBB15-CE63-9E79-2C2C-C620BFCB3D81}"/>
              </a:ext>
            </a:extLst>
          </p:cNvPr>
          <p:cNvSpPr/>
          <p:nvPr/>
        </p:nvSpPr>
        <p:spPr>
          <a:xfrm>
            <a:off x="1613959" y="1148249"/>
            <a:ext cx="2953807" cy="3162300"/>
          </a:xfrm>
          <a:prstGeom prst="wedgeRectCallout">
            <a:avLst>
              <a:gd name="adj1" fmla="val 83323"/>
              <a:gd name="adj2" fmla="val 31777"/>
            </a:avLst>
          </a:prstGeom>
          <a:solidFill>
            <a:schemeClr val="tx1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31BE426-B0F7-9181-BD5C-315E29C29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086" y="1167924"/>
            <a:ext cx="2896814" cy="3131944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725622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除伐</a:t>
            </a:r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（じょばつ）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24F4B53D-6EF1-C32C-6F1E-B6ED67150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348317"/>
            <a:ext cx="4309871" cy="2643470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8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成長がおそい木や、植えた木の成長をじゃまする木をきる。</a:t>
            </a:r>
            <a:endParaRPr kumimoji="1" lang="en-US" altLang="ja-JP" sz="2800" dirty="0">
              <a:solidFill>
                <a:schemeClr val="tx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61CFD8C-43EC-B4F3-2BBE-A46A636A97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633565"/>
            <a:ext cx="5510301" cy="5633435"/>
          </a:xfrm>
          <a:prstGeom prst="rect">
            <a:avLst/>
          </a:prstGeom>
        </p:spPr>
      </p:pic>
      <p:sp>
        <p:nvSpPr>
          <p:cNvPr id="6" name="フローチャート: 結合子 5">
            <a:extLst>
              <a:ext uri="{FF2B5EF4-FFF2-40B4-BE49-F238E27FC236}">
                <a16:creationId xmlns:a16="http://schemas.microsoft.com/office/drawing/2014/main" id="{96922832-C258-E79C-1769-554B5A8FCD16}"/>
              </a:ext>
            </a:extLst>
          </p:cNvPr>
          <p:cNvSpPr/>
          <p:nvPr/>
        </p:nvSpPr>
        <p:spPr>
          <a:xfrm>
            <a:off x="7747819" y="4916130"/>
            <a:ext cx="1209367" cy="1170654"/>
          </a:xfrm>
          <a:prstGeom prst="flowChartConnector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ローチャート: 結合子 11">
            <a:extLst>
              <a:ext uri="{FF2B5EF4-FFF2-40B4-BE49-F238E27FC236}">
                <a16:creationId xmlns:a16="http://schemas.microsoft.com/office/drawing/2014/main" id="{66BE2AD6-82E0-73C6-5663-50AF86F564B2}"/>
              </a:ext>
            </a:extLst>
          </p:cNvPr>
          <p:cNvSpPr/>
          <p:nvPr/>
        </p:nvSpPr>
        <p:spPr>
          <a:xfrm>
            <a:off x="8957186" y="4148523"/>
            <a:ext cx="1209367" cy="1170654"/>
          </a:xfrm>
          <a:prstGeom prst="flowChartConnector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407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6" name="楕円 15"/>
          <p:cNvSpPr/>
          <p:nvPr/>
        </p:nvSpPr>
        <p:spPr>
          <a:xfrm>
            <a:off x="4379177" y="852999"/>
            <a:ext cx="910578" cy="1317241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/>
          <p:cNvSpPr/>
          <p:nvPr/>
        </p:nvSpPr>
        <p:spPr>
          <a:xfrm>
            <a:off x="9620140" y="2027304"/>
            <a:ext cx="1243450" cy="1640128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/>
          <p:cNvSpPr/>
          <p:nvPr/>
        </p:nvSpPr>
        <p:spPr>
          <a:xfrm>
            <a:off x="6459263" y="1082103"/>
            <a:ext cx="1335674" cy="2054387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BF3F6CC4-067B-2715-BADD-F5E6054D5506}"/>
              </a:ext>
            </a:extLst>
          </p:cNvPr>
          <p:cNvSpPr/>
          <p:nvPr/>
        </p:nvSpPr>
        <p:spPr>
          <a:xfrm>
            <a:off x="518045" y="5312961"/>
            <a:ext cx="4140198" cy="1092748"/>
          </a:xfrm>
          <a:prstGeom prst="wedgeRectCallout">
            <a:avLst>
              <a:gd name="adj1" fmla="val 33185"/>
              <a:gd name="adj2" fmla="val -8086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しぜんに生えてきた木がたくさん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E1B74E1F-DC77-AD84-B390-90D3FCB74B88}"/>
              </a:ext>
            </a:extLst>
          </p:cNvPr>
          <p:cNvSpPr/>
          <p:nvPr/>
        </p:nvSpPr>
        <p:spPr>
          <a:xfrm>
            <a:off x="8242858" y="533215"/>
            <a:ext cx="2227442" cy="869151"/>
          </a:xfrm>
          <a:prstGeom prst="wedgeRectCallout">
            <a:avLst>
              <a:gd name="adj1" fmla="val -74079"/>
              <a:gd name="adj2" fmla="val 4696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植えた木</a:t>
            </a:r>
          </a:p>
        </p:txBody>
      </p:sp>
    </p:spTree>
    <p:extLst>
      <p:ext uri="{BB962C8B-B14F-4D97-AF65-F5344CB8AC3E}">
        <p14:creationId xmlns:p14="http://schemas.microsoft.com/office/powerpoint/2010/main" val="3036160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枝打ち（えだうち）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24F4B53D-6EF1-C32C-6F1E-B6ED67150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084832"/>
            <a:ext cx="4413110" cy="2643470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8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「ふし」のないきれいな木にするため、</a:t>
            </a:r>
            <a:endParaRPr kumimoji="1" lang="en-US" altLang="ja-JP" sz="2800" spc="6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28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枝をきる。</a:t>
            </a:r>
            <a:endParaRPr kumimoji="1" lang="en-US" altLang="ja-JP" sz="2800" dirty="0">
              <a:solidFill>
                <a:schemeClr val="tx1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FD49AC6-F2F7-533D-6A1D-DB5B285053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987" y="1740724"/>
            <a:ext cx="2898235" cy="4140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A228C55-7D78-BCD4-AC12-D12B002914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8029" y="1740724"/>
            <a:ext cx="2965466" cy="4140000"/>
          </a:xfrm>
          <a:prstGeom prst="rect">
            <a:avLst/>
          </a:prstGeom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38FCDAC-36EE-F506-04B1-9168FEB5DA9F}"/>
              </a:ext>
            </a:extLst>
          </p:cNvPr>
          <p:cNvSpPr/>
          <p:nvPr/>
        </p:nvSpPr>
        <p:spPr>
          <a:xfrm>
            <a:off x="6250505" y="3138954"/>
            <a:ext cx="445335" cy="143940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21" name="図 20" descr="建物, ドア, 猫, 部屋 が含まれている画像&#10;&#10;自動的に生成された説明">
            <a:extLst>
              <a:ext uri="{FF2B5EF4-FFF2-40B4-BE49-F238E27FC236}">
                <a16:creationId xmlns:a16="http://schemas.microsoft.com/office/drawing/2014/main" id="{9FF5E801-0DB7-4D53-238B-2C2DEC608CD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6833" y="4257809"/>
            <a:ext cx="2344319" cy="1961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F6CC9737-C0DB-6DED-05A9-E149CBF4DAF0}"/>
              </a:ext>
            </a:extLst>
          </p:cNvPr>
          <p:cNvCxnSpPr>
            <a:cxnSpLocks/>
          </p:cNvCxnSpPr>
          <p:nvPr/>
        </p:nvCxnSpPr>
        <p:spPr>
          <a:xfrm flipH="1">
            <a:off x="4772610" y="4203379"/>
            <a:ext cx="1483293" cy="91020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FEEF465-7AF0-F43D-03CF-B32ADBA8C1C2}"/>
              </a:ext>
            </a:extLst>
          </p:cNvPr>
          <p:cNvSpPr/>
          <p:nvPr/>
        </p:nvSpPr>
        <p:spPr>
          <a:xfrm>
            <a:off x="3498370" y="5522768"/>
            <a:ext cx="1001243" cy="5238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ふし</a:t>
            </a:r>
          </a:p>
        </p:txBody>
      </p:sp>
    </p:spTree>
    <p:extLst>
      <p:ext uri="{BB962C8B-B14F-4D97-AF65-F5344CB8AC3E}">
        <p14:creationId xmlns:p14="http://schemas.microsoft.com/office/powerpoint/2010/main" val="3720418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ja-JP" altLang="en-US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間伐</a:t>
            </a:r>
            <a:r>
              <a:rPr kumimoji="1" lang="ja-JP" altLang="en-US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（かんばつ）</a:t>
            </a:r>
            <a:endParaRPr kumimoji="1" lang="en-US" altLang="ja-JP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 descr="5">
            <a:extLst>
              <a:ext uri="{FF2B5EF4-FFF2-40B4-BE49-F238E27FC236}">
                <a16:creationId xmlns:a16="http://schemas.microsoft.com/office/drawing/2014/main" id="{0F732233-7FF3-8B87-62BB-7B3BC62F44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1054" y="1831304"/>
            <a:ext cx="4451456" cy="4548767"/>
          </a:xfrm>
          <a:prstGeom prst="rect">
            <a:avLst/>
          </a:prstGeom>
          <a:noFill/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E161DB6B-9065-4F9B-AF39-14A5120407A5}"/>
              </a:ext>
            </a:extLst>
          </p:cNvPr>
          <p:cNvSpPr/>
          <p:nvPr/>
        </p:nvSpPr>
        <p:spPr>
          <a:xfrm>
            <a:off x="5717634" y="3429000"/>
            <a:ext cx="876300" cy="5905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 descr="雪が積もった森&#10;&#10;自動的に生成された説明">
            <a:extLst>
              <a:ext uri="{FF2B5EF4-FFF2-40B4-BE49-F238E27FC236}">
                <a16:creationId xmlns:a16="http://schemas.microsoft.com/office/drawing/2014/main" id="{D83226EB-7524-4071-9A50-67D72CEB3B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8627" y="1769300"/>
            <a:ext cx="4289243" cy="4610771"/>
          </a:xfrm>
          <a:prstGeom prst="rect">
            <a:avLst/>
          </a:prstGeom>
          <a:ln w="19050">
            <a:noFill/>
          </a:ln>
        </p:spPr>
      </p:pic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66054F51-B41C-FC2A-4377-E056CD0AB35F}"/>
              </a:ext>
            </a:extLst>
          </p:cNvPr>
          <p:cNvSpPr/>
          <p:nvPr/>
        </p:nvSpPr>
        <p:spPr>
          <a:xfrm>
            <a:off x="7061883" y="1910842"/>
            <a:ext cx="3922727" cy="1051433"/>
          </a:xfrm>
          <a:prstGeom prst="wedgeRectCallout">
            <a:avLst>
              <a:gd name="adj1" fmla="val -8968"/>
              <a:gd name="adj2" fmla="val 3755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太陽の光がとどく</a:t>
            </a:r>
            <a:endParaRPr lang="en-US" altLang="ja-JP" sz="2800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28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ようになる</a:t>
            </a:r>
            <a:endParaRPr lang="en-US" altLang="ja-JP" sz="2800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B88097CE-E7E2-93FA-4FB1-1EAC82A13A6C}"/>
              </a:ext>
            </a:extLst>
          </p:cNvPr>
          <p:cNvSpPr/>
          <p:nvPr/>
        </p:nvSpPr>
        <p:spPr>
          <a:xfrm rot="861749">
            <a:off x="8608910" y="3429782"/>
            <a:ext cx="828675" cy="2131760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4EC2C94-E857-9C56-0A7D-7A94189599E6}"/>
              </a:ext>
            </a:extLst>
          </p:cNvPr>
          <p:cNvSpPr/>
          <p:nvPr/>
        </p:nvSpPr>
        <p:spPr>
          <a:xfrm>
            <a:off x="1123950" y="1943100"/>
            <a:ext cx="4162425" cy="10191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木がこみあっていて、</a:t>
            </a:r>
            <a:endParaRPr kumimoji="1" lang="en-US" altLang="ja-JP" sz="28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太陽の光がとどかない</a:t>
            </a:r>
          </a:p>
        </p:txBody>
      </p:sp>
      <p:sp>
        <p:nvSpPr>
          <p:cNvPr id="23" name="吹き出し: 四角形 22">
            <a:extLst>
              <a:ext uri="{FF2B5EF4-FFF2-40B4-BE49-F238E27FC236}">
                <a16:creationId xmlns:a16="http://schemas.microsoft.com/office/drawing/2014/main" id="{F528063D-7490-2A68-88E9-F72919AEC9EE}"/>
              </a:ext>
            </a:extLst>
          </p:cNvPr>
          <p:cNvSpPr/>
          <p:nvPr/>
        </p:nvSpPr>
        <p:spPr>
          <a:xfrm>
            <a:off x="9580424" y="5298398"/>
            <a:ext cx="1404186" cy="730651"/>
          </a:xfrm>
          <a:prstGeom prst="wedgeRectCallout">
            <a:avLst>
              <a:gd name="adj1" fmla="val -70098"/>
              <a:gd name="adj2" fmla="val -3914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間伐</a:t>
            </a:r>
          </a:p>
        </p:txBody>
      </p:sp>
    </p:spTree>
    <p:extLst>
      <p:ext uri="{BB962C8B-B14F-4D97-AF65-F5344CB8AC3E}">
        <p14:creationId xmlns:p14="http://schemas.microsoft.com/office/powerpoint/2010/main" val="3367757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間伐</a:t>
            </a:r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（かんばつ）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4152D236-99CF-9C71-A2DD-1B8ED755F3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52077" y="2236137"/>
            <a:ext cx="4032259" cy="3729650"/>
          </a:xfrm>
          <a:prstGeom prst="rect">
            <a:avLst/>
          </a:prstGeom>
          <a:solidFill>
            <a:srgbClr val="FFC000"/>
          </a:solidFill>
          <a:ln w="76200">
            <a:noFill/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28717BF-0E1C-8631-AF1C-4016BEF2E8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9994" y="2084832"/>
            <a:ext cx="6253053" cy="4032260"/>
          </a:xfrm>
          <a:prstGeom prst="rect">
            <a:avLst/>
          </a:prstGeom>
        </p:spPr>
      </p:pic>
      <p:sp>
        <p:nvSpPr>
          <p:cNvPr id="5" name="矢印: 右 4">
            <a:extLst>
              <a:ext uri="{FF2B5EF4-FFF2-40B4-BE49-F238E27FC236}">
                <a16:creationId xmlns:a16="http://schemas.microsoft.com/office/drawing/2014/main" id="{2A931EEE-D7B5-DDBC-BF2B-E1848D63AEA3}"/>
              </a:ext>
            </a:extLst>
          </p:cNvPr>
          <p:cNvSpPr/>
          <p:nvPr/>
        </p:nvSpPr>
        <p:spPr>
          <a:xfrm>
            <a:off x="4469550" y="3873044"/>
            <a:ext cx="833343" cy="66886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04B7B60F-7D25-1084-3B1F-FC8B1829AD5B}"/>
              </a:ext>
            </a:extLst>
          </p:cNvPr>
          <p:cNvSpPr/>
          <p:nvPr/>
        </p:nvSpPr>
        <p:spPr>
          <a:xfrm>
            <a:off x="5218684" y="5230703"/>
            <a:ext cx="1404186" cy="730651"/>
          </a:xfrm>
          <a:prstGeom prst="wedgeRectCallout">
            <a:avLst>
              <a:gd name="adj1" fmla="val 33533"/>
              <a:gd name="adj2" fmla="val -8624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丸太</a:t>
            </a:r>
          </a:p>
        </p:txBody>
      </p:sp>
    </p:spTree>
    <p:extLst>
      <p:ext uri="{BB962C8B-B14F-4D97-AF65-F5344CB8AC3E}">
        <p14:creationId xmlns:p14="http://schemas.microsoft.com/office/powerpoint/2010/main" val="2468729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主伐（しゅばつ）</a:t>
            </a:r>
            <a:endParaRPr kumimoji="1" lang="en-US" altLang="ja-JP" sz="3600" spc="6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E169C2D0-84F0-9AD5-E292-DF015AF4F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8866" y="2843646"/>
            <a:ext cx="4270338" cy="3460448"/>
          </a:xfrm>
          <a:prstGeom prst="rect">
            <a:avLst/>
          </a:prstGeo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ABD1165A-E19C-9B87-F5FF-998BAF8951C3}"/>
              </a:ext>
            </a:extLst>
          </p:cNvPr>
          <p:cNvSpPr/>
          <p:nvPr/>
        </p:nvSpPr>
        <p:spPr>
          <a:xfrm>
            <a:off x="5354035" y="1469769"/>
            <a:ext cx="3069415" cy="1141706"/>
          </a:xfrm>
          <a:prstGeom prst="wedgeRectCallout">
            <a:avLst>
              <a:gd name="adj1" fmla="val -65375"/>
              <a:gd name="adj2" fmla="val 4890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大きく育った木を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せんぶ きる</a:t>
            </a: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1074A3CB-AB93-4E69-0D10-ABC97C27A4FD}"/>
              </a:ext>
            </a:extLst>
          </p:cNvPr>
          <p:cNvSpPr/>
          <p:nvPr/>
        </p:nvSpPr>
        <p:spPr>
          <a:xfrm>
            <a:off x="7622952" y="3994113"/>
            <a:ext cx="666750" cy="504825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7081710-4169-6261-0C52-85604238DA08}"/>
              </a:ext>
            </a:extLst>
          </p:cNvPr>
          <p:cNvSpPr/>
          <p:nvPr/>
        </p:nvSpPr>
        <p:spPr>
          <a:xfrm>
            <a:off x="8423450" y="3071742"/>
            <a:ext cx="3202942" cy="2184933"/>
          </a:xfrm>
          <a:prstGeom prst="roundRect">
            <a:avLst>
              <a:gd name="adj" fmla="val 7024"/>
            </a:avLst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もういちど、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「じごしらえ」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からくり返していく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1972895"/>
            <a:ext cx="3415557" cy="27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57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図 3" descr="テーブル, 座る, オレンジ, 皿 が含まれている画像&#10;&#10;自動的に生成された説明">
            <a:extLst>
              <a:ext uri="{FF2B5EF4-FFF2-40B4-BE49-F238E27FC236}">
                <a16:creationId xmlns:a16="http://schemas.microsoft.com/office/drawing/2014/main" id="{BF827B2D-E980-AD42-E0F4-05C674CE4B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0051" y="3181754"/>
            <a:ext cx="1954828" cy="143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伐ったあと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 descr="屋内, 座る, テーブル, 皿 が含まれている画像&#10;&#10;自動的に生成された説明">
            <a:extLst>
              <a:ext uri="{FF2B5EF4-FFF2-40B4-BE49-F238E27FC236}">
                <a16:creationId xmlns:a16="http://schemas.microsoft.com/office/drawing/2014/main" id="{D3CBD239-8219-3BFC-F624-6156BD6FE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130" y="4324181"/>
            <a:ext cx="1796670" cy="143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図 19" descr="テーブル, ボックス, 小さい, 座る が含まれている画像&#10;&#10;自動的に生成された説明">
            <a:extLst>
              <a:ext uri="{FF2B5EF4-FFF2-40B4-BE49-F238E27FC236}">
                <a16:creationId xmlns:a16="http://schemas.microsoft.com/office/drawing/2014/main" id="{8963ECD1-06CF-2F15-82F7-2662E495CA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9110" y="1080070"/>
            <a:ext cx="2761789" cy="218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 descr="窓のそば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BDC5012C-A8F7-54E3-7CE9-E5A4C5B570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5" y="4126403"/>
            <a:ext cx="3102864" cy="212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図 16" descr="木製床と白い壁がある部屋&#10;&#10;中程度の精度で自動的に生成された説明">
            <a:extLst>
              <a:ext uri="{FF2B5EF4-FFF2-40B4-BE49-F238E27FC236}">
                <a16:creationId xmlns:a16="http://schemas.microsoft.com/office/drawing/2014/main" id="{6BCCDFF9-66B1-7060-26C9-86DC0158E1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078" y="738038"/>
            <a:ext cx="2761788" cy="2169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図 25" descr="天井, 建物, 屋内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677907F-5CF3-5609-2ECF-7CFE0B1AF5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50" y="2028740"/>
            <a:ext cx="3108960" cy="212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 descr="テーブルの上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0D166C3B-0F6E-3726-6B70-D1E1862D69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879" y="2894280"/>
            <a:ext cx="3276971" cy="218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四角形: 対角を丸める 7">
            <a:extLst>
              <a:ext uri="{FF2B5EF4-FFF2-40B4-BE49-F238E27FC236}">
                <a16:creationId xmlns:a16="http://schemas.microsoft.com/office/drawing/2014/main" id="{50B7BA05-F195-DB8B-B9BF-F782AAA86D95}"/>
              </a:ext>
            </a:extLst>
          </p:cNvPr>
          <p:cNvSpPr/>
          <p:nvPr/>
        </p:nvSpPr>
        <p:spPr>
          <a:xfrm>
            <a:off x="6812972" y="5396324"/>
            <a:ext cx="4540828" cy="723638"/>
          </a:xfrm>
          <a:prstGeom prst="round2DiagRect">
            <a:avLst>
              <a:gd name="adj1" fmla="val 42483"/>
              <a:gd name="adj2" fmla="val 0"/>
            </a:avLst>
          </a:prstGeom>
          <a:solidFill>
            <a:srgbClr val="316A3F"/>
          </a:solidFill>
          <a:ln>
            <a:solidFill>
              <a:srgbClr val="316A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わたしたちの身の回りへ</a:t>
            </a: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…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906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森が受けているひ害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DBF6D7-269B-D35D-49A3-8C509CD36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5810" y="2421495"/>
            <a:ext cx="9020264" cy="5214339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・動物や虫による</a:t>
            </a: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ひ害</a:t>
            </a: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・山火事や大雨などのひ害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30" name="Picture 6" descr="シカの食害のイラスト（木）">
            <a:extLst>
              <a:ext uri="{FF2B5EF4-FFF2-40B4-BE49-F238E27FC236}">
                <a16:creationId xmlns:a16="http://schemas.microsoft.com/office/drawing/2014/main" id="{4F8D1EBB-D715-5630-4C40-75FAEB324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9778" y="3780460"/>
            <a:ext cx="2975587" cy="260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8F2A3DA-0810-9648-21B0-86FCEF67F3AD}"/>
              </a:ext>
            </a:extLst>
          </p:cNvPr>
          <p:cNvGrpSpPr/>
          <p:nvPr/>
        </p:nvGrpSpPr>
        <p:grpSpPr>
          <a:xfrm>
            <a:off x="5184843" y="3780460"/>
            <a:ext cx="3718300" cy="2755805"/>
            <a:chOff x="840970" y="2450243"/>
            <a:chExt cx="5657570" cy="408602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FC9BE65-3943-D038-2190-4911928D9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70" y="2450243"/>
              <a:ext cx="5657570" cy="4086023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E97B0CC-946C-0CD2-3B9F-4F3D7E83B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886" y="3655414"/>
              <a:ext cx="1937491" cy="1997413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66AB2B7-5607-B2D8-E883-78338149A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9407" y="3551128"/>
              <a:ext cx="1937491" cy="1997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FE30A7F-1FC2-A4BD-CDE9-0F703C2A0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231" y="3551128"/>
              <a:ext cx="1937491" cy="1997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4506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シカによるひ害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草の上にいる鹿&#10;&#10;自動的に生成された説明">
            <a:extLst>
              <a:ext uri="{FF2B5EF4-FFF2-40B4-BE49-F238E27FC236}">
                <a16:creationId xmlns:a16="http://schemas.microsoft.com/office/drawing/2014/main" id="{051E1F19-F73E-56AF-F86A-042AAB99C3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810" y="1988531"/>
            <a:ext cx="4446132" cy="3882880"/>
          </a:xfrm>
          <a:prstGeom prst="rect">
            <a:avLst/>
          </a:prstGeom>
        </p:spPr>
      </p:pic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0D1BFE5B-9C8B-EE3F-AD07-78C0CCE4A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96532" y="2165999"/>
            <a:ext cx="9020264" cy="5214339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大きさ：１ｍ～２ｍ</a:t>
            </a: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オスには角が生えている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F33DCF50-D849-F4CA-A1D3-29F916AC5034}"/>
              </a:ext>
            </a:extLst>
          </p:cNvPr>
          <p:cNvSpPr/>
          <p:nvPr/>
        </p:nvSpPr>
        <p:spPr>
          <a:xfrm>
            <a:off x="2320706" y="5467267"/>
            <a:ext cx="3375826" cy="404144"/>
          </a:xfrm>
          <a:prstGeom prst="wedgeRectCallout">
            <a:avLst>
              <a:gd name="adj1" fmla="val 42318"/>
              <a:gd name="adj2" fmla="val 276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（岩手南部森林管理署遠野支署）</a:t>
            </a:r>
          </a:p>
        </p:txBody>
      </p:sp>
    </p:spTree>
    <p:extLst>
      <p:ext uri="{BB962C8B-B14F-4D97-AF65-F5344CB8AC3E}">
        <p14:creationId xmlns:p14="http://schemas.microsoft.com/office/powerpoint/2010/main" val="546373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シカによるひ害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木の成長過程のイラスト4">
            <a:extLst>
              <a:ext uri="{FF2B5EF4-FFF2-40B4-BE49-F238E27FC236}">
                <a16:creationId xmlns:a16="http://schemas.microsoft.com/office/drawing/2014/main" id="{B36D1B75-7A74-02DF-558B-E690D6148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118" y="3727466"/>
            <a:ext cx="2061349" cy="220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木の成長過程のイラスト3">
            <a:extLst>
              <a:ext uri="{FF2B5EF4-FFF2-40B4-BE49-F238E27FC236}">
                <a16:creationId xmlns:a16="http://schemas.microsoft.com/office/drawing/2014/main" id="{F5774CF0-30EF-8F17-3527-0E88D568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2678" y="4316423"/>
            <a:ext cx="1619631" cy="161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木の成長過程のイラスト2">
            <a:extLst>
              <a:ext uri="{FF2B5EF4-FFF2-40B4-BE49-F238E27FC236}">
                <a16:creationId xmlns:a16="http://schemas.microsoft.com/office/drawing/2014/main" id="{B68D99D4-82EC-051C-A911-2B0881A4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0949" y="4582724"/>
            <a:ext cx="1472392" cy="147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C9C9DD8-D3AB-CB1E-1D4D-F2E217A4AD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400" y="2168775"/>
            <a:ext cx="2552281" cy="3870014"/>
          </a:xfrm>
          <a:prstGeom prst="rect">
            <a:avLst/>
          </a:prstGeom>
        </p:spPr>
      </p:pic>
      <p:pic>
        <p:nvPicPr>
          <p:cNvPr id="2050" name="Picture 2" descr="鹿の親子のイラスト">
            <a:extLst>
              <a:ext uri="{FF2B5EF4-FFF2-40B4-BE49-F238E27FC236}">
                <a16:creationId xmlns:a16="http://schemas.microsoft.com/office/drawing/2014/main" id="{5E1C9332-BBA8-C7AF-0A76-03F272696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0111" y="2987498"/>
            <a:ext cx="2061349" cy="28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526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41 0.04236 L -0.06341 0.04213 C -0.0875 0.0324 -0.06172 0.0419 -0.08945 0.03588 C -0.09218 0.03518 -0.09466 0.0331 -0.09752 0.03287 C -0.11979 0.02986 -0.14218 0.02847 -0.16458 0.02639 C -0.16692 0.02546 -0.16927 0.02338 -0.17174 0.02338 C -0.17304 0.02315 -0.17422 0.02477 -0.17539 0.02477 C -0.18242 0.02523 -0.18932 0.02477 -0.19622 0.02477 " pathEditMode="relative" rAng="0" ptsTypes="AAAAAA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1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シカによるひ害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木の成長過程のイラスト4">
            <a:extLst>
              <a:ext uri="{FF2B5EF4-FFF2-40B4-BE49-F238E27FC236}">
                <a16:creationId xmlns:a16="http://schemas.microsoft.com/office/drawing/2014/main" id="{B36D1B75-7A74-02DF-558B-E690D6148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4714" y="3818015"/>
            <a:ext cx="2061349" cy="220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木の成長過程のイラスト3">
            <a:extLst>
              <a:ext uri="{FF2B5EF4-FFF2-40B4-BE49-F238E27FC236}">
                <a16:creationId xmlns:a16="http://schemas.microsoft.com/office/drawing/2014/main" id="{F5774CF0-30EF-8F17-3527-0E88D568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274" y="4406972"/>
            <a:ext cx="1619631" cy="161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木の成長過程のイラスト2">
            <a:extLst>
              <a:ext uri="{FF2B5EF4-FFF2-40B4-BE49-F238E27FC236}">
                <a16:creationId xmlns:a16="http://schemas.microsoft.com/office/drawing/2014/main" id="{B68D99D4-82EC-051C-A911-2B0881A4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45" y="4673273"/>
            <a:ext cx="1472392" cy="147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鹿の親子のイラスト">
            <a:extLst>
              <a:ext uri="{FF2B5EF4-FFF2-40B4-BE49-F238E27FC236}">
                <a16:creationId xmlns:a16="http://schemas.microsoft.com/office/drawing/2014/main" id="{5E1C9332-BBA8-C7AF-0A76-03F272696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6707" y="3078047"/>
            <a:ext cx="2061349" cy="28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B5E4607-7C23-7867-328B-F8B24039906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2148" y="3772236"/>
            <a:ext cx="2758606" cy="209917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9F002E2-D8CD-9182-96D2-D5D6DBEC9D01}"/>
              </a:ext>
            </a:extLst>
          </p:cNvPr>
          <p:cNvSpPr txBox="1"/>
          <p:nvPr/>
        </p:nvSpPr>
        <p:spPr>
          <a:xfrm>
            <a:off x="9570355" y="2870212"/>
            <a:ext cx="2335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solidFill>
                  <a:schemeClr val="bg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ハンター</a:t>
            </a:r>
          </a:p>
        </p:txBody>
      </p:sp>
      <p:sp>
        <p:nvSpPr>
          <p:cNvPr id="16" name="テキスト ボックス 4">
            <a:extLst>
              <a:ext uri="{FF2B5EF4-FFF2-40B4-BE49-F238E27FC236}">
                <a16:creationId xmlns:a16="http://schemas.microsoft.com/office/drawing/2014/main" id="{FD17AD44-8065-A3B8-28BC-48365B052658}"/>
              </a:ext>
            </a:extLst>
          </p:cNvPr>
          <p:cNvSpPr txBox="1"/>
          <p:nvPr/>
        </p:nvSpPr>
        <p:spPr>
          <a:xfrm>
            <a:off x="4498822" y="2947953"/>
            <a:ext cx="299339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3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×</a:t>
            </a:r>
            <a:endParaRPr kumimoji="1" lang="ja-JP" altLang="en-US" sz="23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448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EB5CFD1D-53FB-7C03-E698-6EA62C0510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546" y="1637367"/>
            <a:ext cx="3404925" cy="448211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6D2924-8909-B1C3-292E-0A6BFCD15B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506507">
            <a:off x="3824844" y="5212880"/>
            <a:ext cx="649379" cy="1156588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E3D25D3-E08B-D604-7DEC-389904AE2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0466">
            <a:off x="1099745" y="5379064"/>
            <a:ext cx="603436" cy="1074761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EFDB0A2-508E-1D4B-CFE2-07AC6F4B19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464963">
            <a:off x="3851862" y="4230368"/>
            <a:ext cx="595339" cy="1060340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D485D06-C7EA-E122-4B2A-69CF9ADA85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466374">
            <a:off x="920667" y="4156853"/>
            <a:ext cx="636710" cy="1134024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7864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 L 0.0849 -0.057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287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0.09532 0.00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3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0.07929 -0.02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1" y="-143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09531 -0.0275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6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EB5CFD1D-53FB-7C03-E698-6EA62C0510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546" y="1637367"/>
            <a:ext cx="3404925" cy="448211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6D2924-8909-B1C3-292E-0A6BFCD15B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506507">
            <a:off x="2965810" y="4938674"/>
            <a:ext cx="649379" cy="1156588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E3D25D3-E08B-D604-7DEC-389904AE2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0466">
            <a:off x="2082551" y="5074584"/>
            <a:ext cx="603436" cy="1074761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EFDB0A2-508E-1D4B-CFE2-07AC6F4B19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464963">
            <a:off x="2992832" y="4239552"/>
            <a:ext cx="595339" cy="1060340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D485D06-C7EA-E122-4B2A-69CF9ADA85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466374">
            <a:off x="1897527" y="4241023"/>
            <a:ext cx="636710" cy="1134024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4795F66-ED19-ED2A-0ACB-E9735C60BF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8566" y="1740724"/>
            <a:ext cx="3404925" cy="4482110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B5A69B77-F68F-1889-86C6-A72BE49460E4}"/>
              </a:ext>
            </a:extLst>
          </p:cNvPr>
          <p:cNvSpPr/>
          <p:nvPr/>
        </p:nvSpPr>
        <p:spPr>
          <a:xfrm>
            <a:off x="6531028" y="4683169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92C8F091-ED5F-BF0F-D9E2-415F24D5D3F5}"/>
              </a:ext>
            </a:extLst>
          </p:cNvPr>
          <p:cNvSpPr/>
          <p:nvPr/>
        </p:nvSpPr>
        <p:spPr>
          <a:xfrm>
            <a:off x="6548679" y="4760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E15D234E-DA1B-E506-E0F9-A6A6F9E05436}"/>
              </a:ext>
            </a:extLst>
          </p:cNvPr>
          <p:cNvSpPr/>
          <p:nvPr/>
        </p:nvSpPr>
        <p:spPr>
          <a:xfrm>
            <a:off x="6629853" y="477203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DFC68EF1-783F-AB1E-402E-FB297435EF6A}"/>
              </a:ext>
            </a:extLst>
          </p:cNvPr>
          <p:cNvSpPr/>
          <p:nvPr/>
        </p:nvSpPr>
        <p:spPr>
          <a:xfrm>
            <a:off x="6569630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D985C6E6-4BD4-AC4E-FD66-36DA20B651B4}"/>
              </a:ext>
            </a:extLst>
          </p:cNvPr>
          <p:cNvSpPr/>
          <p:nvPr/>
        </p:nvSpPr>
        <p:spPr>
          <a:xfrm>
            <a:off x="6629853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EB8CB4FC-9B93-8F68-A976-6878FA043C52}"/>
              </a:ext>
            </a:extLst>
          </p:cNvPr>
          <p:cNvGrpSpPr/>
          <p:nvPr/>
        </p:nvGrpSpPr>
        <p:grpSpPr>
          <a:xfrm>
            <a:off x="6899502" y="770078"/>
            <a:ext cx="2816881" cy="4604626"/>
            <a:chOff x="6093865" y="527697"/>
            <a:chExt cx="2816881" cy="4604626"/>
          </a:xfrm>
        </p:grpSpPr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881A9591-B985-882F-5305-1AFB1D0B06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3865" y="527697"/>
              <a:ext cx="2735707" cy="4604626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C6ED09B8-5379-4930-1000-7480970A53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3886" y="2531092"/>
              <a:ext cx="2786860" cy="258813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楕円 58">
            <a:extLst>
              <a:ext uri="{FF2B5EF4-FFF2-40B4-BE49-F238E27FC236}">
                <a16:creationId xmlns:a16="http://schemas.microsoft.com/office/drawing/2014/main" id="{465A9337-958F-1AED-3AFD-DE3780079FE4}"/>
              </a:ext>
            </a:extLst>
          </p:cNvPr>
          <p:cNvSpPr/>
          <p:nvPr/>
        </p:nvSpPr>
        <p:spPr>
          <a:xfrm>
            <a:off x="6728677" y="4673986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6A00675B-6463-A8A0-2D34-3DB16A5CF278}"/>
              </a:ext>
            </a:extLst>
          </p:cNvPr>
          <p:cNvSpPr/>
          <p:nvPr/>
        </p:nvSpPr>
        <p:spPr>
          <a:xfrm>
            <a:off x="6746328" y="475135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楕円 60">
            <a:extLst>
              <a:ext uri="{FF2B5EF4-FFF2-40B4-BE49-F238E27FC236}">
                <a16:creationId xmlns:a16="http://schemas.microsoft.com/office/drawing/2014/main" id="{131C1136-A319-F4DD-5EFA-6AE20A160805}"/>
              </a:ext>
            </a:extLst>
          </p:cNvPr>
          <p:cNvSpPr/>
          <p:nvPr/>
        </p:nvSpPr>
        <p:spPr>
          <a:xfrm>
            <a:off x="6827502" y="4762852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楕円 61">
            <a:extLst>
              <a:ext uri="{FF2B5EF4-FFF2-40B4-BE49-F238E27FC236}">
                <a16:creationId xmlns:a16="http://schemas.microsoft.com/office/drawing/2014/main" id="{EEDC550E-C1E6-6895-452D-D4DD6584E22C}"/>
              </a:ext>
            </a:extLst>
          </p:cNvPr>
          <p:cNvSpPr/>
          <p:nvPr/>
        </p:nvSpPr>
        <p:spPr>
          <a:xfrm>
            <a:off x="6767279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楕円 62">
            <a:extLst>
              <a:ext uri="{FF2B5EF4-FFF2-40B4-BE49-F238E27FC236}">
                <a16:creationId xmlns:a16="http://schemas.microsoft.com/office/drawing/2014/main" id="{9D63C1CD-D78F-9E5F-B47D-F1A8A4635580}"/>
              </a:ext>
            </a:extLst>
          </p:cNvPr>
          <p:cNvSpPr/>
          <p:nvPr/>
        </p:nvSpPr>
        <p:spPr>
          <a:xfrm>
            <a:off x="6827502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EA40207F-4DA4-F92D-F061-833870C85607}"/>
              </a:ext>
            </a:extLst>
          </p:cNvPr>
          <p:cNvSpPr/>
          <p:nvPr/>
        </p:nvSpPr>
        <p:spPr>
          <a:xfrm>
            <a:off x="6747751" y="536552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楕円 64">
            <a:extLst>
              <a:ext uri="{FF2B5EF4-FFF2-40B4-BE49-F238E27FC236}">
                <a16:creationId xmlns:a16="http://schemas.microsoft.com/office/drawing/2014/main" id="{D3C7FE90-9527-31E3-935C-2BF9A4D1C1DC}"/>
              </a:ext>
            </a:extLst>
          </p:cNvPr>
          <p:cNvSpPr/>
          <p:nvPr/>
        </p:nvSpPr>
        <p:spPr>
          <a:xfrm>
            <a:off x="6765402" y="544289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楕円 65">
            <a:extLst>
              <a:ext uri="{FF2B5EF4-FFF2-40B4-BE49-F238E27FC236}">
                <a16:creationId xmlns:a16="http://schemas.microsoft.com/office/drawing/2014/main" id="{C074C45C-1634-7359-4AAF-BB7BF4C1C7D2}"/>
              </a:ext>
            </a:extLst>
          </p:cNvPr>
          <p:cNvSpPr/>
          <p:nvPr/>
        </p:nvSpPr>
        <p:spPr>
          <a:xfrm>
            <a:off x="6846576" y="545438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楕円 66">
            <a:extLst>
              <a:ext uri="{FF2B5EF4-FFF2-40B4-BE49-F238E27FC236}">
                <a16:creationId xmlns:a16="http://schemas.microsoft.com/office/drawing/2014/main" id="{8D33E231-B8E9-1535-F595-C3B883B26A40}"/>
              </a:ext>
            </a:extLst>
          </p:cNvPr>
          <p:cNvSpPr/>
          <p:nvPr/>
        </p:nvSpPr>
        <p:spPr>
          <a:xfrm>
            <a:off x="6786353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3D73E711-F95D-52D0-65BB-36F319F996AA}"/>
              </a:ext>
            </a:extLst>
          </p:cNvPr>
          <p:cNvSpPr/>
          <p:nvPr/>
        </p:nvSpPr>
        <p:spPr>
          <a:xfrm>
            <a:off x="6846576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楕円 68">
            <a:extLst>
              <a:ext uri="{FF2B5EF4-FFF2-40B4-BE49-F238E27FC236}">
                <a16:creationId xmlns:a16="http://schemas.microsoft.com/office/drawing/2014/main" id="{8E502BF3-F3EE-D5C7-BF29-537CDD50ACFE}"/>
              </a:ext>
            </a:extLst>
          </p:cNvPr>
          <p:cNvSpPr/>
          <p:nvPr/>
        </p:nvSpPr>
        <p:spPr>
          <a:xfrm>
            <a:off x="6504926" y="534705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楕円 69">
            <a:extLst>
              <a:ext uri="{FF2B5EF4-FFF2-40B4-BE49-F238E27FC236}">
                <a16:creationId xmlns:a16="http://schemas.microsoft.com/office/drawing/2014/main" id="{BB425C21-1DE3-70FD-5470-B872B75998F4}"/>
              </a:ext>
            </a:extLst>
          </p:cNvPr>
          <p:cNvSpPr/>
          <p:nvPr/>
        </p:nvSpPr>
        <p:spPr>
          <a:xfrm>
            <a:off x="6522577" y="542442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>
            <a:extLst>
              <a:ext uri="{FF2B5EF4-FFF2-40B4-BE49-F238E27FC236}">
                <a16:creationId xmlns:a16="http://schemas.microsoft.com/office/drawing/2014/main" id="{F2751676-75C8-D9A0-7F61-0314A73CAD38}"/>
              </a:ext>
            </a:extLst>
          </p:cNvPr>
          <p:cNvSpPr/>
          <p:nvPr/>
        </p:nvSpPr>
        <p:spPr>
          <a:xfrm>
            <a:off x="6603751" y="543591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B2270DEF-F9E4-B289-B049-7EAE86060CB1}"/>
              </a:ext>
            </a:extLst>
          </p:cNvPr>
          <p:cNvSpPr/>
          <p:nvPr/>
        </p:nvSpPr>
        <p:spPr>
          <a:xfrm>
            <a:off x="6543528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楕円 72">
            <a:extLst>
              <a:ext uri="{FF2B5EF4-FFF2-40B4-BE49-F238E27FC236}">
                <a16:creationId xmlns:a16="http://schemas.microsoft.com/office/drawing/2014/main" id="{159F608A-F6C4-EE19-63E3-C52C26136F17}"/>
              </a:ext>
            </a:extLst>
          </p:cNvPr>
          <p:cNvSpPr/>
          <p:nvPr/>
        </p:nvSpPr>
        <p:spPr>
          <a:xfrm>
            <a:off x="6603751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BCE6F3C3-990A-71F8-D751-820ADDF96039}"/>
              </a:ext>
            </a:extLst>
          </p:cNvPr>
          <p:cNvSpPr/>
          <p:nvPr/>
        </p:nvSpPr>
        <p:spPr>
          <a:xfrm>
            <a:off x="6540203" y="4998322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楕円 74">
            <a:extLst>
              <a:ext uri="{FF2B5EF4-FFF2-40B4-BE49-F238E27FC236}">
                <a16:creationId xmlns:a16="http://schemas.microsoft.com/office/drawing/2014/main" id="{178A7211-B373-FD83-CE2B-549603F3167A}"/>
              </a:ext>
            </a:extLst>
          </p:cNvPr>
          <p:cNvSpPr/>
          <p:nvPr/>
        </p:nvSpPr>
        <p:spPr>
          <a:xfrm>
            <a:off x="6557854" y="507569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楕円 75">
            <a:extLst>
              <a:ext uri="{FF2B5EF4-FFF2-40B4-BE49-F238E27FC236}">
                <a16:creationId xmlns:a16="http://schemas.microsoft.com/office/drawing/2014/main" id="{CB3C3967-4558-158A-C300-620C8A16E2B4}"/>
              </a:ext>
            </a:extLst>
          </p:cNvPr>
          <p:cNvSpPr/>
          <p:nvPr/>
        </p:nvSpPr>
        <p:spPr>
          <a:xfrm>
            <a:off x="6639028" y="508718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楕円 76">
            <a:extLst>
              <a:ext uri="{FF2B5EF4-FFF2-40B4-BE49-F238E27FC236}">
                <a16:creationId xmlns:a16="http://schemas.microsoft.com/office/drawing/2014/main" id="{0C159AE3-811C-AC95-27DA-B15CD7C73CB1}"/>
              </a:ext>
            </a:extLst>
          </p:cNvPr>
          <p:cNvSpPr/>
          <p:nvPr/>
        </p:nvSpPr>
        <p:spPr>
          <a:xfrm>
            <a:off x="6578805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楕円 77">
            <a:extLst>
              <a:ext uri="{FF2B5EF4-FFF2-40B4-BE49-F238E27FC236}">
                <a16:creationId xmlns:a16="http://schemas.microsoft.com/office/drawing/2014/main" id="{EA079985-F332-D023-F8C4-588E941D41BB}"/>
              </a:ext>
            </a:extLst>
          </p:cNvPr>
          <p:cNvSpPr/>
          <p:nvPr/>
        </p:nvSpPr>
        <p:spPr>
          <a:xfrm>
            <a:off x="6639028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楕円 78">
            <a:extLst>
              <a:ext uri="{FF2B5EF4-FFF2-40B4-BE49-F238E27FC236}">
                <a16:creationId xmlns:a16="http://schemas.microsoft.com/office/drawing/2014/main" id="{28F4C87F-BFC7-1040-7294-0FB0A8E576E3}"/>
              </a:ext>
            </a:extLst>
          </p:cNvPr>
          <p:cNvSpPr/>
          <p:nvPr/>
        </p:nvSpPr>
        <p:spPr>
          <a:xfrm>
            <a:off x="6757405" y="4995717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楕円 79">
            <a:extLst>
              <a:ext uri="{FF2B5EF4-FFF2-40B4-BE49-F238E27FC236}">
                <a16:creationId xmlns:a16="http://schemas.microsoft.com/office/drawing/2014/main" id="{19719B0C-C9A4-40EB-60EE-406B278D8088}"/>
              </a:ext>
            </a:extLst>
          </p:cNvPr>
          <p:cNvSpPr/>
          <p:nvPr/>
        </p:nvSpPr>
        <p:spPr>
          <a:xfrm>
            <a:off x="6775056" y="507308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楕円 80">
            <a:extLst>
              <a:ext uri="{FF2B5EF4-FFF2-40B4-BE49-F238E27FC236}">
                <a16:creationId xmlns:a16="http://schemas.microsoft.com/office/drawing/2014/main" id="{1A1B3D81-1B2E-6DF4-54B7-E6B8FE850BF9}"/>
              </a:ext>
            </a:extLst>
          </p:cNvPr>
          <p:cNvSpPr/>
          <p:nvPr/>
        </p:nvSpPr>
        <p:spPr>
          <a:xfrm>
            <a:off x="6856230" y="508458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楕円 81">
            <a:extLst>
              <a:ext uri="{FF2B5EF4-FFF2-40B4-BE49-F238E27FC236}">
                <a16:creationId xmlns:a16="http://schemas.microsoft.com/office/drawing/2014/main" id="{17D3EDF2-CD02-2DBA-2E92-00962C8C2949}"/>
              </a:ext>
            </a:extLst>
          </p:cNvPr>
          <p:cNvSpPr/>
          <p:nvPr/>
        </p:nvSpPr>
        <p:spPr>
          <a:xfrm>
            <a:off x="6796007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楕円 82">
            <a:extLst>
              <a:ext uri="{FF2B5EF4-FFF2-40B4-BE49-F238E27FC236}">
                <a16:creationId xmlns:a16="http://schemas.microsoft.com/office/drawing/2014/main" id="{1491E6AA-6DF5-9D13-1D49-C4C4FDE19A01}"/>
              </a:ext>
            </a:extLst>
          </p:cNvPr>
          <p:cNvSpPr/>
          <p:nvPr/>
        </p:nvSpPr>
        <p:spPr>
          <a:xfrm>
            <a:off x="6856230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4" name="図 83">
            <a:extLst>
              <a:ext uri="{FF2B5EF4-FFF2-40B4-BE49-F238E27FC236}">
                <a16:creationId xmlns:a16="http://schemas.microsoft.com/office/drawing/2014/main" id="{E5D1873A-83C2-F5EB-AD1A-B39C5015C40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383" y="728398"/>
            <a:ext cx="2148072" cy="2045075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0F37F1BE-FE01-CA3F-0A47-433E09CEB9C6}"/>
              </a:ext>
            </a:extLst>
          </p:cNvPr>
          <p:cNvSpPr txBox="1"/>
          <p:nvPr/>
        </p:nvSpPr>
        <p:spPr>
          <a:xfrm>
            <a:off x="9635209" y="2768104"/>
            <a:ext cx="32813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ナラきんが</a:t>
            </a:r>
            <a:endParaRPr kumimoji="1" lang="en-US" altLang="ja-JP" sz="2800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入ったふくろ</a:t>
            </a: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60A0846B-E758-A355-33FC-AC4272986661}"/>
              </a:ext>
            </a:extLst>
          </p:cNvPr>
          <p:cNvSpPr/>
          <p:nvPr/>
        </p:nvSpPr>
        <p:spPr>
          <a:xfrm>
            <a:off x="8370612" y="5374704"/>
            <a:ext cx="3502720" cy="1140724"/>
          </a:xfrm>
          <a:prstGeom prst="wedgeRectCallout">
            <a:avLst>
              <a:gd name="adj1" fmla="val 42318"/>
              <a:gd name="adj2" fmla="val 276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ナラきんが入ったふくろ</a:t>
            </a:r>
            <a:endParaRPr kumimoji="1" lang="en-US" altLang="ja-JP" sz="16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ナラ枯れ被害対策マニュアル改訂版（平成</a:t>
            </a:r>
            <a:r>
              <a:rPr kumimoji="1" lang="en-US" altLang="ja-JP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27</a:t>
            </a:r>
            <a:r>
              <a:rPr kumimoji="1" lang="ja-JP" altLang="en-US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年３月版）（一般社団法人日本森林技術協会）</a:t>
            </a:r>
          </a:p>
        </p:txBody>
      </p:sp>
    </p:spTree>
    <p:extLst>
      <p:ext uri="{BB962C8B-B14F-4D97-AF65-F5344CB8AC3E}">
        <p14:creationId xmlns:p14="http://schemas.microsoft.com/office/powerpoint/2010/main" val="93464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70" grpId="0" animBg="1"/>
      <p:bldP spid="71" grpId="0" animBg="1"/>
      <p:bldP spid="72" grpId="0" animBg="1"/>
      <p:bldP spid="73" grpId="0" animBg="1"/>
      <p:bldP spid="75" grpId="0" animBg="1"/>
      <p:bldP spid="76" grpId="0" animBg="1"/>
      <p:bldP spid="77" grpId="0" animBg="1"/>
      <p:bldP spid="78" grpId="0" animBg="1"/>
      <p:bldP spid="80" grpId="0" animBg="1"/>
      <p:bldP spid="81" grpId="0" animBg="1"/>
      <p:bldP spid="82" grpId="0" animBg="1"/>
      <p:bldP spid="83" grpId="0" animBg="1"/>
      <p:bldP spid="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EB5CFD1D-53FB-7C03-E698-6EA62C0510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546" y="1637367"/>
            <a:ext cx="3404925" cy="448211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6D2924-8909-B1C3-292E-0A6BFCD15B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506507">
            <a:off x="2965810" y="4938674"/>
            <a:ext cx="649379" cy="1156588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E3D25D3-E08B-D604-7DEC-389904AE2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0466">
            <a:off x="2082551" y="5074584"/>
            <a:ext cx="603436" cy="1074761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EFDB0A2-508E-1D4B-CFE2-07AC6F4B19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464963">
            <a:off x="2992832" y="4239552"/>
            <a:ext cx="595339" cy="1060340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D485D06-C7EA-E122-4B2A-69CF9ADA85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466374">
            <a:off x="1897527" y="4241023"/>
            <a:ext cx="636710" cy="1134024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4795F66-ED19-ED2A-0ACB-E9735C60BF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8566" y="1740724"/>
            <a:ext cx="3404925" cy="4482110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B5A69B77-F68F-1889-86C6-A72BE49460E4}"/>
              </a:ext>
            </a:extLst>
          </p:cNvPr>
          <p:cNvSpPr/>
          <p:nvPr/>
        </p:nvSpPr>
        <p:spPr>
          <a:xfrm>
            <a:off x="6531028" y="4683169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92C8F091-ED5F-BF0F-D9E2-415F24D5D3F5}"/>
              </a:ext>
            </a:extLst>
          </p:cNvPr>
          <p:cNvSpPr/>
          <p:nvPr/>
        </p:nvSpPr>
        <p:spPr>
          <a:xfrm>
            <a:off x="6548679" y="4760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E15D234E-DA1B-E506-E0F9-A6A6F9E05436}"/>
              </a:ext>
            </a:extLst>
          </p:cNvPr>
          <p:cNvSpPr/>
          <p:nvPr/>
        </p:nvSpPr>
        <p:spPr>
          <a:xfrm>
            <a:off x="6629853" y="477203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DFC68EF1-783F-AB1E-402E-FB297435EF6A}"/>
              </a:ext>
            </a:extLst>
          </p:cNvPr>
          <p:cNvSpPr/>
          <p:nvPr/>
        </p:nvSpPr>
        <p:spPr>
          <a:xfrm>
            <a:off x="6569630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D985C6E6-4BD4-AC4E-FD66-36DA20B651B4}"/>
              </a:ext>
            </a:extLst>
          </p:cNvPr>
          <p:cNvSpPr/>
          <p:nvPr/>
        </p:nvSpPr>
        <p:spPr>
          <a:xfrm>
            <a:off x="6629853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9" name="楕円 58">
            <a:extLst>
              <a:ext uri="{FF2B5EF4-FFF2-40B4-BE49-F238E27FC236}">
                <a16:creationId xmlns:a16="http://schemas.microsoft.com/office/drawing/2014/main" id="{465A9337-958F-1AED-3AFD-DE3780079FE4}"/>
              </a:ext>
            </a:extLst>
          </p:cNvPr>
          <p:cNvSpPr/>
          <p:nvPr/>
        </p:nvSpPr>
        <p:spPr>
          <a:xfrm>
            <a:off x="6728677" y="4673986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6A00675B-6463-A8A0-2D34-3DB16A5CF278}"/>
              </a:ext>
            </a:extLst>
          </p:cNvPr>
          <p:cNvSpPr/>
          <p:nvPr/>
        </p:nvSpPr>
        <p:spPr>
          <a:xfrm>
            <a:off x="6746328" y="475135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1" name="楕円 60">
            <a:extLst>
              <a:ext uri="{FF2B5EF4-FFF2-40B4-BE49-F238E27FC236}">
                <a16:creationId xmlns:a16="http://schemas.microsoft.com/office/drawing/2014/main" id="{131C1136-A319-F4DD-5EFA-6AE20A160805}"/>
              </a:ext>
            </a:extLst>
          </p:cNvPr>
          <p:cNvSpPr/>
          <p:nvPr/>
        </p:nvSpPr>
        <p:spPr>
          <a:xfrm>
            <a:off x="6827502" y="4762852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楕円 61">
            <a:extLst>
              <a:ext uri="{FF2B5EF4-FFF2-40B4-BE49-F238E27FC236}">
                <a16:creationId xmlns:a16="http://schemas.microsoft.com/office/drawing/2014/main" id="{EEDC550E-C1E6-6895-452D-D4DD6584E22C}"/>
              </a:ext>
            </a:extLst>
          </p:cNvPr>
          <p:cNvSpPr/>
          <p:nvPr/>
        </p:nvSpPr>
        <p:spPr>
          <a:xfrm>
            <a:off x="6767279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3" name="楕円 62">
            <a:extLst>
              <a:ext uri="{FF2B5EF4-FFF2-40B4-BE49-F238E27FC236}">
                <a16:creationId xmlns:a16="http://schemas.microsoft.com/office/drawing/2014/main" id="{9D63C1CD-D78F-9E5F-B47D-F1A8A4635580}"/>
              </a:ext>
            </a:extLst>
          </p:cNvPr>
          <p:cNvSpPr/>
          <p:nvPr/>
        </p:nvSpPr>
        <p:spPr>
          <a:xfrm>
            <a:off x="6827502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EA40207F-4DA4-F92D-F061-833870C85607}"/>
              </a:ext>
            </a:extLst>
          </p:cNvPr>
          <p:cNvSpPr/>
          <p:nvPr/>
        </p:nvSpPr>
        <p:spPr>
          <a:xfrm>
            <a:off x="6747751" y="536552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5" name="楕円 64">
            <a:extLst>
              <a:ext uri="{FF2B5EF4-FFF2-40B4-BE49-F238E27FC236}">
                <a16:creationId xmlns:a16="http://schemas.microsoft.com/office/drawing/2014/main" id="{D3C7FE90-9527-31E3-935C-2BF9A4D1C1DC}"/>
              </a:ext>
            </a:extLst>
          </p:cNvPr>
          <p:cNvSpPr/>
          <p:nvPr/>
        </p:nvSpPr>
        <p:spPr>
          <a:xfrm>
            <a:off x="6765402" y="544289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楕円 65">
            <a:extLst>
              <a:ext uri="{FF2B5EF4-FFF2-40B4-BE49-F238E27FC236}">
                <a16:creationId xmlns:a16="http://schemas.microsoft.com/office/drawing/2014/main" id="{C074C45C-1634-7359-4AAF-BB7BF4C1C7D2}"/>
              </a:ext>
            </a:extLst>
          </p:cNvPr>
          <p:cNvSpPr/>
          <p:nvPr/>
        </p:nvSpPr>
        <p:spPr>
          <a:xfrm>
            <a:off x="6846576" y="545438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7" name="楕円 66">
            <a:extLst>
              <a:ext uri="{FF2B5EF4-FFF2-40B4-BE49-F238E27FC236}">
                <a16:creationId xmlns:a16="http://schemas.microsoft.com/office/drawing/2014/main" id="{8D33E231-B8E9-1535-F595-C3B883B26A40}"/>
              </a:ext>
            </a:extLst>
          </p:cNvPr>
          <p:cNvSpPr/>
          <p:nvPr/>
        </p:nvSpPr>
        <p:spPr>
          <a:xfrm>
            <a:off x="6786353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3D73E711-F95D-52D0-65BB-36F319F996AA}"/>
              </a:ext>
            </a:extLst>
          </p:cNvPr>
          <p:cNvSpPr/>
          <p:nvPr/>
        </p:nvSpPr>
        <p:spPr>
          <a:xfrm>
            <a:off x="6846576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9" name="楕円 68">
            <a:extLst>
              <a:ext uri="{FF2B5EF4-FFF2-40B4-BE49-F238E27FC236}">
                <a16:creationId xmlns:a16="http://schemas.microsoft.com/office/drawing/2014/main" id="{8E502BF3-F3EE-D5C7-BF29-537CDD50ACFE}"/>
              </a:ext>
            </a:extLst>
          </p:cNvPr>
          <p:cNvSpPr/>
          <p:nvPr/>
        </p:nvSpPr>
        <p:spPr>
          <a:xfrm>
            <a:off x="6504926" y="534705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楕円 69">
            <a:extLst>
              <a:ext uri="{FF2B5EF4-FFF2-40B4-BE49-F238E27FC236}">
                <a16:creationId xmlns:a16="http://schemas.microsoft.com/office/drawing/2014/main" id="{BB425C21-1DE3-70FD-5470-B872B75998F4}"/>
              </a:ext>
            </a:extLst>
          </p:cNvPr>
          <p:cNvSpPr/>
          <p:nvPr/>
        </p:nvSpPr>
        <p:spPr>
          <a:xfrm>
            <a:off x="6522577" y="542442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1" name="楕円 70">
            <a:extLst>
              <a:ext uri="{FF2B5EF4-FFF2-40B4-BE49-F238E27FC236}">
                <a16:creationId xmlns:a16="http://schemas.microsoft.com/office/drawing/2014/main" id="{F2751676-75C8-D9A0-7F61-0314A73CAD38}"/>
              </a:ext>
            </a:extLst>
          </p:cNvPr>
          <p:cNvSpPr/>
          <p:nvPr/>
        </p:nvSpPr>
        <p:spPr>
          <a:xfrm>
            <a:off x="6603751" y="543591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B2270DEF-F9E4-B289-B049-7EAE86060CB1}"/>
              </a:ext>
            </a:extLst>
          </p:cNvPr>
          <p:cNvSpPr/>
          <p:nvPr/>
        </p:nvSpPr>
        <p:spPr>
          <a:xfrm>
            <a:off x="6543528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3" name="楕円 72">
            <a:extLst>
              <a:ext uri="{FF2B5EF4-FFF2-40B4-BE49-F238E27FC236}">
                <a16:creationId xmlns:a16="http://schemas.microsoft.com/office/drawing/2014/main" id="{159F608A-F6C4-EE19-63E3-C52C26136F17}"/>
              </a:ext>
            </a:extLst>
          </p:cNvPr>
          <p:cNvSpPr/>
          <p:nvPr/>
        </p:nvSpPr>
        <p:spPr>
          <a:xfrm>
            <a:off x="6603751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BCE6F3C3-990A-71F8-D751-820ADDF96039}"/>
              </a:ext>
            </a:extLst>
          </p:cNvPr>
          <p:cNvSpPr/>
          <p:nvPr/>
        </p:nvSpPr>
        <p:spPr>
          <a:xfrm>
            <a:off x="6540203" y="4998322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5" name="楕円 74">
            <a:extLst>
              <a:ext uri="{FF2B5EF4-FFF2-40B4-BE49-F238E27FC236}">
                <a16:creationId xmlns:a16="http://schemas.microsoft.com/office/drawing/2014/main" id="{178A7211-B373-FD83-CE2B-549603F3167A}"/>
              </a:ext>
            </a:extLst>
          </p:cNvPr>
          <p:cNvSpPr/>
          <p:nvPr/>
        </p:nvSpPr>
        <p:spPr>
          <a:xfrm>
            <a:off x="6557854" y="507569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6" name="楕円 75">
            <a:extLst>
              <a:ext uri="{FF2B5EF4-FFF2-40B4-BE49-F238E27FC236}">
                <a16:creationId xmlns:a16="http://schemas.microsoft.com/office/drawing/2014/main" id="{CB3C3967-4558-158A-C300-620C8A16E2B4}"/>
              </a:ext>
            </a:extLst>
          </p:cNvPr>
          <p:cNvSpPr/>
          <p:nvPr/>
        </p:nvSpPr>
        <p:spPr>
          <a:xfrm>
            <a:off x="6639028" y="508718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7" name="楕円 76">
            <a:extLst>
              <a:ext uri="{FF2B5EF4-FFF2-40B4-BE49-F238E27FC236}">
                <a16:creationId xmlns:a16="http://schemas.microsoft.com/office/drawing/2014/main" id="{0C159AE3-811C-AC95-27DA-B15CD7C73CB1}"/>
              </a:ext>
            </a:extLst>
          </p:cNvPr>
          <p:cNvSpPr/>
          <p:nvPr/>
        </p:nvSpPr>
        <p:spPr>
          <a:xfrm>
            <a:off x="6578805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8" name="楕円 77">
            <a:extLst>
              <a:ext uri="{FF2B5EF4-FFF2-40B4-BE49-F238E27FC236}">
                <a16:creationId xmlns:a16="http://schemas.microsoft.com/office/drawing/2014/main" id="{EA079985-F332-D023-F8C4-588E941D41BB}"/>
              </a:ext>
            </a:extLst>
          </p:cNvPr>
          <p:cNvSpPr/>
          <p:nvPr/>
        </p:nvSpPr>
        <p:spPr>
          <a:xfrm>
            <a:off x="6639028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9" name="楕円 78">
            <a:extLst>
              <a:ext uri="{FF2B5EF4-FFF2-40B4-BE49-F238E27FC236}">
                <a16:creationId xmlns:a16="http://schemas.microsoft.com/office/drawing/2014/main" id="{28F4C87F-BFC7-1040-7294-0FB0A8E576E3}"/>
              </a:ext>
            </a:extLst>
          </p:cNvPr>
          <p:cNvSpPr/>
          <p:nvPr/>
        </p:nvSpPr>
        <p:spPr>
          <a:xfrm>
            <a:off x="6757405" y="4995717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0" name="楕円 79">
            <a:extLst>
              <a:ext uri="{FF2B5EF4-FFF2-40B4-BE49-F238E27FC236}">
                <a16:creationId xmlns:a16="http://schemas.microsoft.com/office/drawing/2014/main" id="{19719B0C-C9A4-40EB-60EE-406B278D8088}"/>
              </a:ext>
            </a:extLst>
          </p:cNvPr>
          <p:cNvSpPr/>
          <p:nvPr/>
        </p:nvSpPr>
        <p:spPr>
          <a:xfrm>
            <a:off x="6775056" y="507308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1" name="楕円 80">
            <a:extLst>
              <a:ext uri="{FF2B5EF4-FFF2-40B4-BE49-F238E27FC236}">
                <a16:creationId xmlns:a16="http://schemas.microsoft.com/office/drawing/2014/main" id="{1A1B3D81-1B2E-6DF4-54B7-E6B8FE850BF9}"/>
              </a:ext>
            </a:extLst>
          </p:cNvPr>
          <p:cNvSpPr/>
          <p:nvPr/>
        </p:nvSpPr>
        <p:spPr>
          <a:xfrm>
            <a:off x="6856230" y="508458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2" name="楕円 81">
            <a:extLst>
              <a:ext uri="{FF2B5EF4-FFF2-40B4-BE49-F238E27FC236}">
                <a16:creationId xmlns:a16="http://schemas.microsoft.com/office/drawing/2014/main" id="{17D3EDF2-CD02-2DBA-2E92-00962C8C2949}"/>
              </a:ext>
            </a:extLst>
          </p:cNvPr>
          <p:cNvSpPr/>
          <p:nvPr/>
        </p:nvSpPr>
        <p:spPr>
          <a:xfrm>
            <a:off x="6796007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3" name="楕円 82">
            <a:extLst>
              <a:ext uri="{FF2B5EF4-FFF2-40B4-BE49-F238E27FC236}">
                <a16:creationId xmlns:a16="http://schemas.microsoft.com/office/drawing/2014/main" id="{1491E6AA-6DF5-9D13-1D49-C4C4FDE19A01}"/>
              </a:ext>
            </a:extLst>
          </p:cNvPr>
          <p:cNvSpPr/>
          <p:nvPr/>
        </p:nvSpPr>
        <p:spPr>
          <a:xfrm>
            <a:off x="6856230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5474636-1F61-D91A-AEB0-71C8D6CEC11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2756" y="4024895"/>
            <a:ext cx="1359574" cy="2296429"/>
          </a:xfrm>
          <a:prstGeom prst="rect">
            <a:avLst/>
          </a:prstGeom>
        </p:spPr>
      </p:pic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3A09932F-768A-DAAF-828A-B517D1C57CC1}"/>
              </a:ext>
            </a:extLst>
          </p:cNvPr>
          <p:cNvSpPr/>
          <p:nvPr/>
        </p:nvSpPr>
        <p:spPr>
          <a:xfrm>
            <a:off x="8707273" y="4026090"/>
            <a:ext cx="1978924" cy="1078172"/>
          </a:xfrm>
          <a:custGeom>
            <a:avLst/>
            <a:gdLst>
              <a:gd name="connsiteX0" fmla="*/ 27296 w 1364776"/>
              <a:gd name="connsiteY0" fmla="*/ 368489 h 996286"/>
              <a:gd name="connsiteX1" fmla="*/ 354842 w 1364776"/>
              <a:gd name="connsiteY1" fmla="*/ 655092 h 996286"/>
              <a:gd name="connsiteX2" fmla="*/ 341194 w 1364776"/>
              <a:gd name="connsiteY2" fmla="*/ 968991 h 996286"/>
              <a:gd name="connsiteX3" fmla="*/ 191069 w 1364776"/>
              <a:gd name="connsiteY3" fmla="*/ 996286 h 996286"/>
              <a:gd name="connsiteX4" fmla="*/ 13648 w 1364776"/>
              <a:gd name="connsiteY4" fmla="*/ 928047 h 996286"/>
              <a:gd name="connsiteX5" fmla="*/ 0 w 1364776"/>
              <a:gd name="connsiteY5" fmla="*/ 0 h 996286"/>
              <a:gd name="connsiteX6" fmla="*/ 1323833 w 1364776"/>
              <a:gd name="connsiteY6" fmla="*/ 27295 h 996286"/>
              <a:gd name="connsiteX7" fmla="*/ 1364776 w 1364776"/>
              <a:gd name="connsiteY7" fmla="*/ 805217 h 996286"/>
              <a:gd name="connsiteX8" fmla="*/ 1201003 w 1364776"/>
              <a:gd name="connsiteY8" fmla="*/ 968991 h 996286"/>
              <a:gd name="connsiteX9" fmla="*/ 846161 w 1364776"/>
              <a:gd name="connsiteY9" fmla="*/ 968991 h 996286"/>
              <a:gd name="connsiteX10" fmla="*/ 859809 w 1364776"/>
              <a:gd name="connsiteY10" fmla="*/ 709683 h 996286"/>
              <a:gd name="connsiteX11" fmla="*/ 1078173 w 1364776"/>
              <a:gd name="connsiteY11" fmla="*/ 504967 h 996286"/>
              <a:gd name="connsiteX12" fmla="*/ 1187355 w 1364776"/>
              <a:gd name="connsiteY12" fmla="*/ 423080 h 996286"/>
              <a:gd name="connsiteX13" fmla="*/ 1255594 w 1364776"/>
              <a:gd name="connsiteY13" fmla="*/ 341194 h 996286"/>
              <a:gd name="connsiteX14" fmla="*/ 1091821 w 1364776"/>
              <a:gd name="connsiteY14" fmla="*/ 354841 h 996286"/>
              <a:gd name="connsiteX15" fmla="*/ 805218 w 1364776"/>
              <a:gd name="connsiteY15" fmla="*/ 450376 h 996286"/>
              <a:gd name="connsiteX16" fmla="*/ 764275 w 1364776"/>
              <a:gd name="connsiteY16" fmla="*/ 259307 h 996286"/>
              <a:gd name="connsiteX17" fmla="*/ 736979 w 1364776"/>
              <a:gd name="connsiteY17" fmla="*/ 177420 h 996286"/>
              <a:gd name="connsiteX18" fmla="*/ 600502 w 1364776"/>
              <a:gd name="connsiteY18" fmla="*/ 150125 h 996286"/>
              <a:gd name="connsiteX19" fmla="*/ 491320 w 1364776"/>
              <a:gd name="connsiteY19" fmla="*/ 341194 h 996286"/>
              <a:gd name="connsiteX20" fmla="*/ 204717 w 1364776"/>
              <a:gd name="connsiteY20" fmla="*/ 300250 h 996286"/>
              <a:gd name="connsiteX21" fmla="*/ 54591 w 1364776"/>
              <a:gd name="connsiteY21" fmla="*/ 286603 h 996286"/>
              <a:gd name="connsiteX22" fmla="*/ 27296 w 1364776"/>
              <a:gd name="connsiteY22" fmla="*/ 368489 h 996286"/>
              <a:gd name="connsiteX0" fmla="*/ 27296 w 1392071"/>
              <a:gd name="connsiteY0" fmla="*/ 368489 h 996286"/>
              <a:gd name="connsiteX1" fmla="*/ 354842 w 1392071"/>
              <a:gd name="connsiteY1" fmla="*/ 655092 h 996286"/>
              <a:gd name="connsiteX2" fmla="*/ 341194 w 1392071"/>
              <a:gd name="connsiteY2" fmla="*/ 968991 h 996286"/>
              <a:gd name="connsiteX3" fmla="*/ 191069 w 1392071"/>
              <a:gd name="connsiteY3" fmla="*/ 996286 h 996286"/>
              <a:gd name="connsiteX4" fmla="*/ 13648 w 1392071"/>
              <a:gd name="connsiteY4" fmla="*/ 928047 h 996286"/>
              <a:gd name="connsiteX5" fmla="*/ 0 w 1392071"/>
              <a:gd name="connsiteY5" fmla="*/ 0 h 996286"/>
              <a:gd name="connsiteX6" fmla="*/ 1392071 w 1392071"/>
              <a:gd name="connsiteY6" fmla="*/ 0 h 996286"/>
              <a:gd name="connsiteX7" fmla="*/ 1364776 w 1392071"/>
              <a:gd name="connsiteY7" fmla="*/ 805217 h 996286"/>
              <a:gd name="connsiteX8" fmla="*/ 1201003 w 1392071"/>
              <a:gd name="connsiteY8" fmla="*/ 968991 h 996286"/>
              <a:gd name="connsiteX9" fmla="*/ 846161 w 1392071"/>
              <a:gd name="connsiteY9" fmla="*/ 968991 h 996286"/>
              <a:gd name="connsiteX10" fmla="*/ 859809 w 1392071"/>
              <a:gd name="connsiteY10" fmla="*/ 709683 h 996286"/>
              <a:gd name="connsiteX11" fmla="*/ 1078173 w 1392071"/>
              <a:gd name="connsiteY11" fmla="*/ 504967 h 996286"/>
              <a:gd name="connsiteX12" fmla="*/ 1187355 w 1392071"/>
              <a:gd name="connsiteY12" fmla="*/ 423080 h 996286"/>
              <a:gd name="connsiteX13" fmla="*/ 1255594 w 1392071"/>
              <a:gd name="connsiteY13" fmla="*/ 341194 h 996286"/>
              <a:gd name="connsiteX14" fmla="*/ 1091821 w 1392071"/>
              <a:gd name="connsiteY14" fmla="*/ 354841 h 996286"/>
              <a:gd name="connsiteX15" fmla="*/ 805218 w 1392071"/>
              <a:gd name="connsiteY15" fmla="*/ 450376 h 996286"/>
              <a:gd name="connsiteX16" fmla="*/ 764275 w 1392071"/>
              <a:gd name="connsiteY16" fmla="*/ 259307 h 996286"/>
              <a:gd name="connsiteX17" fmla="*/ 736979 w 1392071"/>
              <a:gd name="connsiteY17" fmla="*/ 177420 h 996286"/>
              <a:gd name="connsiteX18" fmla="*/ 600502 w 1392071"/>
              <a:gd name="connsiteY18" fmla="*/ 150125 h 996286"/>
              <a:gd name="connsiteX19" fmla="*/ 491320 w 1392071"/>
              <a:gd name="connsiteY19" fmla="*/ 341194 h 996286"/>
              <a:gd name="connsiteX20" fmla="*/ 204717 w 1392071"/>
              <a:gd name="connsiteY20" fmla="*/ 300250 h 996286"/>
              <a:gd name="connsiteX21" fmla="*/ 54591 w 1392071"/>
              <a:gd name="connsiteY21" fmla="*/ 286603 h 996286"/>
              <a:gd name="connsiteX22" fmla="*/ 27296 w 1392071"/>
              <a:gd name="connsiteY22" fmla="*/ 368489 h 996286"/>
              <a:gd name="connsiteX0" fmla="*/ 27296 w 1446662"/>
              <a:gd name="connsiteY0" fmla="*/ 368489 h 996286"/>
              <a:gd name="connsiteX1" fmla="*/ 354842 w 1446662"/>
              <a:gd name="connsiteY1" fmla="*/ 655092 h 996286"/>
              <a:gd name="connsiteX2" fmla="*/ 341194 w 1446662"/>
              <a:gd name="connsiteY2" fmla="*/ 968991 h 996286"/>
              <a:gd name="connsiteX3" fmla="*/ 191069 w 1446662"/>
              <a:gd name="connsiteY3" fmla="*/ 996286 h 996286"/>
              <a:gd name="connsiteX4" fmla="*/ 13648 w 1446662"/>
              <a:gd name="connsiteY4" fmla="*/ 928047 h 996286"/>
              <a:gd name="connsiteX5" fmla="*/ 0 w 1446662"/>
              <a:gd name="connsiteY5" fmla="*/ 0 h 996286"/>
              <a:gd name="connsiteX6" fmla="*/ 1446662 w 1446662"/>
              <a:gd name="connsiteY6" fmla="*/ 0 h 996286"/>
              <a:gd name="connsiteX7" fmla="*/ 1364776 w 1446662"/>
              <a:gd name="connsiteY7" fmla="*/ 805217 h 996286"/>
              <a:gd name="connsiteX8" fmla="*/ 1201003 w 1446662"/>
              <a:gd name="connsiteY8" fmla="*/ 968991 h 996286"/>
              <a:gd name="connsiteX9" fmla="*/ 846161 w 1446662"/>
              <a:gd name="connsiteY9" fmla="*/ 968991 h 996286"/>
              <a:gd name="connsiteX10" fmla="*/ 859809 w 1446662"/>
              <a:gd name="connsiteY10" fmla="*/ 709683 h 996286"/>
              <a:gd name="connsiteX11" fmla="*/ 1078173 w 1446662"/>
              <a:gd name="connsiteY11" fmla="*/ 504967 h 996286"/>
              <a:gd name="connsiteX12" fmla="*/ 1187355 w 1446662"/>
              <a:gd name="connsiteY12" fmla="*/ 423080 h 996286"/>
              <a:gd name="connsiteX13" fmla="*/ 1255594 w 1446662"/>
              <a:gd name="connsiteY13" fmla="*/ 341194 h 996286"/>
              <a:gd name="connsiteX14" fmla="*/ 1091821 w 1446662"/>
              <a:gd name="connsiteY14" fmla="*/ 354841 h 996286"/>
              <a:gd name="connsiteX15" fmla="*/ 805218 w 1446662"/>
              <a:gd name="connsiteY15" fmla="*/ 450376 h 996286"/>
              <a:gd name="connsiteX16" fmla="*/ 764275 w 1446662"/>
              <a:gd name="connsiteY16" fmla="*/ 259307 h 996286"/>
              <a:gd name="connsiteX17" fmla="*/ 736979 w 1446662"/>
              <a:gd name="connsiteY17" fmla="*/ 177420 h 996286"/>
              <a:gd name="connsiteX18" fmla="*/ 600502 w 1446662"/>
              <a:gd name="connsiteY18" fmla="*/ 150125 h 996286"/>
              <a:gd name="connsiteX19" fmla="*/ 491320 w 1446662"/>
              <a:gd name="connsiteY19" fmla="*/ 341194 h 996286"/>
              <a:gd name="connsiteX20" fmla="*/ 204717 w 1446662"/>
              <a:gd name="connsiteY20" fmla="*/ 300250 h 996286"/>
              <a:gd name="connsiteX21" fmla="*/ 54591 w 1446662"/>
              <a:gd name="connsiteY21" fmla="*/ 286603 h 996286"/>
              <a:gd name="connsiteX22" fmla="*/ 27296 w 1446662"/>
              <a:gd name="connsiteY22" fmla="*/ 368489 h 996286"/>
              <a:gd name="connsiteX0" fmla="*/ 27296 w 1446662"/>
              <a:gd name="connsiteY0" fmla="*/ 368489 h 1078172"/>
              <a:gd name="connsiteX1" fmla="*/ 354842 w 1446662"/>
              <a:gd name="connsiteY1" fmla="*/ 655092 h 1078172"/>
              <a:gd name="connsiteX2" fmla="*/ 341194 w 1446662"/>
              <a:gd name="connsiteY2" fmla="*/ 968991 h 1078172"/>
              <a:gd name="connsiteX3" fmla="*/ 218365 w 1446662"/>
              <a:gd name="connsiteY3" fmla="*/ 1078172 h 1078172"/>
              <a:gd name="connsiteX4" fmla="*/ 13648 w 1446662"/>
              <a:gd name="connsiteY4" fmla="*/ 928047 h 1078172"/>
              <a:gd name="connsiteX5" fmla="*/ 0 w 1446662"/>
              <a:gd name="connsiteY5" fmla="*/ 0 h 1078172"/>
              <a:gd name="connsiteX6" fmla="*/ 1446662 w 1446662"/>
              <a:gd name="connsiteY6" fmla="*/ 0 h 1078172"/>
              <a:gd name="connsiteX7" fmla="*/ 1364776 w 1446662"/>
              <a:gd name="connsiteY7" fmla="*/ 805217 h 1078172"/>
              <a:gd name="connsiteX8" fmla="*/ 1201003 w 1446662"/>
              <a:gd name="connsiteY8" fmla="*/ 968991 h 1078172"/>
              <a:gd name="connsiteX9" fmla="*/ 846161 w 1446662"/>
              <a:gd name="connsiteY9" fmla="*/ 968991 h 1078172"/>
              <a:gd name="connsiteX10" fmla="*/ 859809 w 1446662"/>
              <a:gd name="connsiteY10" fmla="*/ 709683 h 1078172"/>
              <a:gd name="connsiteX11" fmla="*/ 1078173 w 1446662"/>
              <a:gd name="connsiteY11" fmla="*/ 504967 h 1078172"/>
              <a:gd name="connsiteX12" fmla="*/ 1187355 w 1446662"/>
              <a:gd name="connsiteY12" fmla="*/ 423080 h 1078172"/>
              <a:gd name="connsiteX13" fmla="*/ 1255594 w 1446662"/>
              <a:gd name="connsiteY13" fmla="*/ 341194 h 1078172"/>
              <a:gd name="connsiteX14" fmla="*/ 1091821 w 1446662"/>
              <a:gd name="connsiteY14" fmla="*/ 354841 h 1078172"/>
              <a:gd name="connsiteX15" fmla="*/ 805218 w 1446662"/>
              <a:gd name="connsiteY15" fmla="*/ 450376 h 1078172"/>
              <a:gd name="connsiteX16" fmla="*/ 764275 w 1446662"/>
              <a:gd name="connsiteY16" fmla="*/ 259307 h 1078172"/>
              <a:gd name="connsiteX17" fmla="*/ 736979 w 1446662"/>
              <a:gd name="connsiteY17" fmla="*/ 177420 h 1078172"/>
              <a:gd name="connsiteX18" fmla="*/ 600502 w 1446662"/>
              <a:gd name="connsiteY18" fmla="*/ 150125 h 1078172"/>
              <a:gd name="connsiteX19" fmla="*/ 491320 w 1446662"/>
              <a:gd name="connsiteY19" fmla="*/ 341194 h 1078172"/>
              <a:gd name="connsiteX20" fmla="*/ 204717 w 1446662"/>
              <a:gd name="connsiteY20" fmla="*/ 300250 h 1078172"/>
              <a:gd name="connsiteX21" fmla="*/ 54591 w 1446662"/>
              <a:gd name="connsiteY21" fmla="*/ 286603 h 1078172"/>
              <a:gd name="connsiteX22" fmla="*/ 27296 w 1446662"/>
              <a:gd name="connsiteY22" fmla="*/ 368489 h 1078172"/>
              <a:gd name="connsiteX0" fmla="*/ 27296 w 1446662"/>
              <a:gd name="connsiteY0" fmla="*/ 368489 h 1078172"/>
              <a:gd name="connsiteX1" fmla="*/ 354842 w 1446662"/>
              <a:gd name="connsiteY1" fmla="*/ 655092 h 1078172"/>
              <a:gd name="connsiteX2" fmla="*/ 354841 w 1446662"/>
              <a:gd name="connsiteY2" fmla="*/ 1064525 h 1078172"/>
              <a:gd name="connsiteX3" fmla="*/ 218365 w 1446662"/>
              <a:gd name="connsiteY3" fmla="*/ 1078172 h 1078172"/>
              <a:gd name="connsiteX4" fmla="*/ 13648 w 1446662"/>
              <a:gd name="connsiteY4" fmla="*/ 928047 h 1078172"/>
              <a:gd name="connsiteX5" fmla="*/ 0 w 1446662"/>
              <a:gd name="connsiteY5" fmla="*/ 0 h 1078172"/>
              <a:gd name="connsiteX6" fmla="*/ 1446662 w 1446662"/>
              <a:gd name="connsiteY6" fmla="*/ 0 h 1078172"/>
              <a:gd name="connsiteX7" fmla="*/ 1364776 w 1446662"/>
              <a:gd name="connsiteY7" fmla="*/ 805217 h 1078172"/>
              <a:gd name="connsiteX8" fmla="*/ 1201003 w 1446662"/>
              <a:gd name="connsiteY8" fmla="*/ 968991 h 1078172"/>
              <a:gd name="connsiteX9" fmla="*/ 846161 w 1446662"/>
              <a:gd name="connsiteY9" fmla="*/ 968991 h 1078172"/>
              <a:gd name="connsiteX10" fmla="*/ 859809 w 1446662"/>
              <a:gd name="connsiteY10" fmla="*/ 709683 h 1078172"/>
              <a:gd name="connsiteX11" fmla="*/ 1078173 w 1446662"/>
              <a:gd name="connsiteY11" fmla="*/ 504967 h 1078172"/>
              <a:gd name="connsiteX12" fmla="*/ 1187355 w 1446662"/>
              <a:gd name="connsiteY12" fmla="*/ 423080 h 1078172"/>
              <a:gd name="connsiteX13" fmla="*/ 1255594 w 1446662"/>
              <a:gd name="connsiteY13" fmla="*/ 341194 h 1078172"/>
              <a:gd name="connsiteX14" fmla="*/ 1091821 w 1446662"/>
              <a:gd name="connsiteY14" fmla="*/ 354841 h 1078172"/>
              <a:gd name="connsiteX15" fmla="*/ 805218 w 1446662"/>
              <a:gd name="connsiteY15" fmla="*/ 450376 h 1078172"/>
              <a:gd name="connsiteX16" fmla="*/ 764275 w 1446662"/>
              <a:gd name="connsiteY16" fmla="*/ 259307 h 1078172"/>
              <a:gd name="connsiteX17" fmla="*/ 736979 w 1446662"/>
              <a:gd name="connsiteY17" fmla="*/ 177420 h 1078172"/>
              <a:gd name="connsiteX18" fmla="*/ 600502 w 1446662"/>
              <a:gd name="connsiteY18" fmla="*/ 150125 h 1078172"/>
              <a:gd name="connsiteX19" fmla="*/ 491320 w 1446662"/>
              <a:gd name="connsiteY19" fmla="*/ 341194 h 1078172"/>
              <a:gd name="connsiteX20" fmla="*/ 204717 w 1446662"/>
              <a:gd name="connsiteY20" fmla="*/ 300250 h 1078172"/>
              <a:gd name="connsiteX21" fmla="*/ 54591 w 1446662"/>
              <a:gd name="connsiteY21" fmla="*/ 286603 h 1078172"/>
              <a:gd name="connsiteX22" fmla="*/ 27296 w 1446662"/>
              <a:gd name="connsiteY22" fmla="*/ 368489 h 1078172"/>
              <a:gd name="connsiteX0" fmla="*/ 109182 w 1528548"/>
              <a:gd name="connsiteY0" fmla="*/ 368489 h 1078172"/>
              <a:gd name="connsiteX1" fmla="*/ 436728 w 1528548"/>
              <a:gd name="connsiteY1" fmla="*/ 655092 h 1078172"/>
              <a:gd name="connsiteX2" fmla="*/ 436727 w 1528548"/>
              <a:gd name="connsiteY2" fmla="*/ 1064525 h 1078172"/>
              <a:gd name="connsiteX3" fmla="*/ 300251 w 1528548"/>
              <a:gd name="connsiteY3" fmla="*/ 1078172 h 1078172"/>
              <a:gd name="connsiteX4" fmla="*/ 0 w 1528548"/>
              <a:gd name="connsiteY4" fmla="*/ 1037229 h 1078172"/>
              <a:gd name="connsiteX5" fmla="*/ 81886 w 1528548"/>
              <a:gd name="connsiteY5" fmla="*/ 0 h 1078172"/>
              <a:gd name="connsiteX6" fmla="*/ 1528548 w 1528548"/>
              <a:gd name="connsiteY6" fmla="*/ 0 h 1078172"/>
              <a:gd name="connsiteX7" fmla="*/ 1446662 w 1528548"/>
              <a:gd name="connsiteY7" fmla="*/ 805217 h 1078172"/>
              <a:gd name="connsiteX8" fmla="*/ 1282889 w 1528548"/>
              <a:gd name="connsiteY8" fmla="*/ 968991 h 1078172"/>
              <a:gd name="connsiteX9" fmla="*/ 928047 w 1528548"/>
              <a:gd name="connsiteY9" fmla="*/ 968991 h 1078172"/>
              <a:gd name="connsiteX10" fmla="*/ 941695 w 1528548"/>
              <a:gd name="connsiteY10" fmla="*/ 709683 h 1078172"/>
              <a:gd name="connsiteX11" fmla="*/ 1160059 w 1528548"/>
              <a:gd name="connsiteY11" fmla="*/ 504967 h 1078172"/>
              <a:gd name="connsiteX12" fmla="*/ 1269241 w 1528548"/>
              <a:gd name="connsiteY12" fmla="*/ 423080 h 1078172"/>
              <a:gd name="connsiteX13" fmla="*/ 1337480 w 1528548"/>
              <a:gd name="connsiteY13" fmla="*/ 341194 h 1078172"/>
              <a:gd name="connsiteX14" fmla="*/ 1173707 w 1528548"/>
              <a:gd name="connsiteY14" fmla="*/ 354841 h 1078172"/>
              <a:gd name="connsiteX15" fmla="*/ 887104 w 1528548"/>
              <a:gd name="connsiteY15" fmla="*/ 450376 h 1078172"/>
              <a:gd name="connsiteX16" fmla="*/ 846161 w 1528548"/>
              <a:gd name="connsiteY16" fmla="*/ 259307 h 1078172"/>
              <a:gd name="connsiteX17" fmla="*/ 818865 w 1528548"/>
              <a:gd name="connsiteY17" fmla="*/ 177420 h 1078172"/>
              <a:gd name="connsiteX18" fmla="*/ 682388 w 1528548"/>
              <a:gd name="connsiteY18" fmla="*/ 150125 h 1078172"/>
              <a:gd name="connsiteX19" fmla="*/ 573206 w 1528548"/>
              <a:gd name="connsiteY19" fmla="*/ 341194 h 1078172"/>
              <a:gd name="connsiteX20" fmla="*/ 286603 w 1528548"/>
              <a:gd name="connsiteY20" fmla="*/ 300250 h 1078172"/>
              <a:gd name="connsiteX21" fmla="*/ 136477 w 1528548"/>
              <a:gd name="connsiteY21" fmla="*/ 286603 h 1078172"/>
              <a:gd name="connsiteX22" fmla="*/ 109182 w 1528548"/>
              <a:gd name="connsiteY22" fmla="*/ 368489 h 1078172"/>
              <a:gd name="connsiteX0" fmla="*/ 109182 w 1528548"/>
              <a:gd name="connsiteY0" fmla="*/ 368489 h 1078172"/>
              <a:gd name="connsiteX1" fmla="*/ 477671 w 1528548"/>
              <a:gd name="connsiteY1" fmla="*/ 641444 h 1078172"/>
              <a:gd name="connsiteX2" fmla="*/ 436727 w 1528548"/>
              <a:gd name="connsiteY2" fmla="*/ 1064525 h 1078172"/>
              <a:gd name="connsiteX3" fmla="*/ 300251 w 1528548"/>
              <a:gd name="connsiteY3" fmla="*/ 1078172 h 1078172"/>
              <a:gd name="connsiteX4" fmla="*/ 0 w 1528548"/>
              <a:gd name="connsiteY4" fmla="*/ 1037229 h 1078172"/>
              <a:gd name="connsiteX5" fmla="*/ 81886 w 1528548"/>
              <a:gd name="connsiteY5" fmla="*/ 0 h 1078172"/>
              <a:gd name="connsiteX6" fmla="*/ 1528548 w 1528548"/>
              <a:gd name="connsiteY6" fmla="*/ 0 h 1078172"/>
              <a:gd name="connsiteX7" fmla="*/ 1446662 w 1528548"/>
              <a:gd name="connsiteY7" fmla="*/ 805217 h 1078172"/>
              <a:gd name="connsiteX8" fmla="*/ 1282889 w 1528548"/>
              <a:gd name="connsiteY8" fmla="*/ 968991 h 1078172"/>
              <a:gd name="connsiteX9" fmla="*/ 928047 w 1528548"/>
              <a:gd name="connsiteY9" fmla="*/ 968991 h 1078172"/>
              <a:gd name="connsiteX10" fmla="*/ 941695 w 1528548"/>
              <a:gd name="connsiteY10" fmla="*/ 709683 h 1078172"/>
              <a:gd name="connsiteX11" fmla="*/ 1160059 w 1528548"/>
              <a:gd name="connsiteY11" fmla="*/ 504967 h 1078172"/>
              <a:gd name="connsiteX12" fmla="*/ 1269241 w 1528548"/>
              <a:gd name="connsiteY12" fmla="*/ 423080 h 1078172"/>
              <a:gd name="connsiteX13" fmla="*/ 1337480 w 1528548"/>
              <a:gd name="connsiteY13" fmla="*/ 341194 h 1078172"/>
              <a:gd name="connsiteX14" fmla="*/ 1173707 w 1528548"/>
              <a:gd name="connsiteY14" fmla="*/ 354841 h 1078172"/>
              <a:gd name="connsiteX15" fmla="*/ 887104 w 1528548"/>
              <a:gd name="connsiteY15" fmla="*/ 450376 h 1078172"/>
              <a:gd name="connsiteX16" fmla="*/ 846161 w 1528548"/>
              <a:gd name="connsiteY16" fmla="*/ 259307 h 1078172"/>
              <a:gd name="connsiteX17" fmla="*/ 818865 w 1528548"/>
              <a:gd name="connsiteY17" fmla="*/ 177420 h 1078172"/>
              <a:gd name="connsiteX18" fmla="*/ 682388 w 1528548"/>
              <a:gd name="connsiteY18" fmla="*/ 150125 h 1078172"/>
              <a:gd name="connsiteX19" fmla="*/ 573206 w 1528548"/>
              <a:gd name="connsiteY19" fmla="*/ 341194 h 1078172"/>
              <a:gd name="connsiteX20" fmla="*/ 286603 w 1528548"/>
              <a:gd name="connsiteY20" fmla="*/ 300250 h 1078172"/>
              <a:gd name="connsiteX21" fmla="*/ 136477 w 1528548"/>
              <a:gd name="connsiteY21" fmla="*/ 286603 h 1078172"/>
              <a:gd name="connsiteX22" fmla="*/ 109182 w 1528548"/>
              <a:gd name="connsiteY22" fmla="*/ 368489 h 1078172"/>
              <a:gd name="connsiteX0" fmla="*/ 122830 w 1528548"/>
              <a:gd name="connsiteY0" fmla="*/ 327546 h 1078172"/>
              <a:gd name="connsiteX1" fmla="*/ 477671 w 1528548"/>
              <a:gd name="connsiteY1" fmla="*/ 641444 h 1078172"/>
              <a:gd name="connsiteX2" fmla="*/ 436727 w 1528548"/>
              <a:gd name="connsiteY2" fmla="*/ 1064525 h 1078172"/>
              <a:gd name="connsiteX3" fmla="*/ 300251 w 1528548"/>
              <a:gd name="connsiteY3" fmla="*/ 1078172 h 1078172"/>
              <a:gd name="connsiteX4" fmla="*/ 0 w 1528548"/>
              <a:gd name="connsiteY4" fmla="*/ 1037229 h 1078172"/>
              <a:gd name="connsiteX5" fmla="*/ 81886 w 1528548"/>
              <a:gd name="connsiteY5" fmla="*/ 0 h 1078172"/>
              <a:gd name="connsiteX6" fmla="*/ 1528548 w 1528548"/>
              <a:gd name="connsiteY6" fmla="*/ 0 h 1078172"/>
              <a:gd name="connsiteX7" fmla="*/ 1446662 w 1528548"/>
              <a:gd name="connsiteY7" fmla="*/ 805217 h 1078172"/>
              <a:gd name="connsiteX8" fmla="*/ 1282889 w 1528548"/>
              <a:gd name="connsiteY8" fmla="*/ 968991 h 1078172"/>
              <a:gd name="connsiteX9" fmla="*/ 928047 w 1528548"/>
              <a:gd name="connsiteY9" fmla="*/ 968991 h 1078172"/>
              <a:gd name="connsiteX10" fmla="*/ 941695 w 1528548"/>
              <a:gd name="connsiteY10" fmla="*/ 709683 h 1078172"/>
              <a:gd name="connsiteX11" fmla="*/ 1160059 w 1528548"/>
              <a:gd name="connsiteY11" fmla="*/ 504967 h 1078172"/>
              <a:gd name="connsiteX12" fmla="*/ 1269241 w 1528548"/>
              <a:gd name="connsiteY12" fmla="*/ 423080 h 1078172"/>
              <a:gd name="connsiteX13" fmla="*/ 1337480 w 1528548"/>
              <a:gd name="connsiteY13" fmla="*/ 341194 h 1078172"/>
              <a:gd name="connsiteX14" fmla="*/ 1173707 w 1528548"/>
              <a:gd name="connsiteY14" fmla="*/ 354841 h 1078172"/>
              <a:gd name="connsiteX15" fmla="*/ 887104 w 1528548"/>
              <a:gd name="connsiteY15" fmla="*/ 450376 h 1078172"/>
              <a:gd name="connsiteX16" fmla="*/ 846161 w 1528548"/>
              <a:gd name="connsiteY16" fmla="*/ 259307 h 1078172"/>
              <a:gd name="connsiteX17" fmla="*/ 818865 w 1528548"/>
              <a:gd name="connsiteY17" fmla="*/ 177420 h 1078172"/>
              <a:gd name="connsiteX18" fmla="*/ 682388 w 1528548"/>
              <a:gd name="connsiteY18" fmla="*/ 150125 h 1078172"/>
              <a:gd name="connsiteX19" fmla="*/ 573206 w 1528548"/>
              <a:gd name="connsiteY19" fmla="*/ 341194 h 1078172"/>
              <a:gd name="connsiteX20" fmla="*/ 286603 w 1528548"/>
              <a:gd name="connsiteY20" fmla="*/ 300250 h 1078172"/>
              <a:gd name="connsiteX21" fmla="*/ 136477 w 1528548"/>
              <a:gd name="connsiteY21" fmla="*/ 286603 h 1078172"/>
              <a:gd name="connsiteX22" fmla="*/ 122830 w 1528548"/>
              <a:gd name="connsiteY22" fmla="*/ 327546 h 1078172"/>
              <a:gd name="connsiteX0" fmla="*/ 122830 w 1978924"/>
              <a:gd name="connsiteY0" fmla="*/ 327546 h 1078172"/>
              <a:gd name="connsiteX1" fmla="*/ 477671 w 1978924"/>
              <a:gd name="connsiteY1" fmla="*/ 641444 h 1078172"/>
              <a:gd name="connsiteX2" fmla="*/ 436727 w 1978924"/>
              <a:gd name="connsiteY2" fmla="*/ 1064525 h 1078172"/>
              <a:gd name="connsiteX3" fmla="*/ 300251 w 1978924"/>
              <a:gd name="connsiteY3" fmla="*/ 1078172 h 1078172"/>
              <a:gd name="connsiteX4" fmla="*/ 0 w 1978924"/>
              <a:gd name="connsiteY4" fmla="*/ 1037229 h 1078172"/>
              <a:gd name="connsiteX5" fmla="*/ 81886 w 1978924"/>
              <a:gd name="connsiteY5" fmla="*/ 0 h 1078172"/>
              <a:gd name="connsiteX6" fmla="*/ 1528548 w 1978924"/>
              <a:gd name="connsiteY6" fmla="*/ 0 h 1078172"/>
              <a:gd name="connsiteX7" fmla="*/ 1978924 w 1978924"/>
              <a:gd name="connsiteY7" fmla="*/ 928047 h 1078172"/>
              <a:gd name="connsiteX8" fmla="*/ 1282889 w 1978924"/>
              <a:gd name="connsiteY8" fmla="*/ 968991 h 1078172"/>
              <a:gd name="connsiteX9" fmla="*/ 928047 w 1978924"/>
              <a:gd name="connsiteY9" fmla="*/ 968991 h 1078172"/>
              <a:gd name="connsiteX10" fmla="*/ 941695 w 1978924"/>
              <a:gd name="connsiteY10" fmla="*/ 709683 h 1078172"/>
              <a:gd name="connsiteX11" fmla="*/ 1160059 w 1978924"/>
              <a:gd name="connsiteY11" fmla="*/ 504967 h 1078172"/>
              <a:gd name="connsiteX12" fmla="*/ 1269241 w 1978924"/>
              <a:gd name="connsiteY12" fmla="*/ 423080 h 1078172"/>
              <a:gd name="connsiteX13" fmla="*/ 1337480 w 1978924"/>
              <a:gd name="connsiteY13" fmla="*/ 341194 h 1078172"/>
              <a:gd name="connsiteX14" fmla="*/ 1173707 w 1978924"/>
              <a:gd name="connsiteY14" fmla="*/ 354841 h 1078172"/>
              <a:gd name="connsiteX15" fmla="*/ 887104 w 1978924"/>
              <a:gd name="connsiteY15" fmla="*/ 450376 h 1078172"/>
              <a:gd name="connsiteX16" fmla="*/ 846161 w 1978924"/>
              <a:gd name="connsiteY16" fmla="*/ 259307 h 1078172"/>
              <a:gd name="connsiteX17" fmla="*/ 818865 w 1978924"/>
              <a:gd name="connsiteY17" fmla="*/ 177420 h 1078172"/>
              <a:gd name="connsiteX18" fmla="*/ 682388 w 1978924"/>
              <a:gd name="connsiteY18" fmla="*/ 150125 h 1078172"/>
              <a:gd name="connsiteX19" fmla="*/ 573206 w 1978924"/>
              <a:gd name="connsiteY19" fmla="*/ 341194 h 1078172"/>
              <a:gd name="connsiteX20" fmla="*/ 286603 w 1978924"/>
              <a:gd name="connsiteY20" fmla="*/ 300250 h 1078172"/>
              <a:gd name="connsiteX21" fmla="*/ 136477 w 1978924"/>
              <a:gd name="connsiteY21" fmla="*/ 286603 h 1078172"/>
              <a:gd name="connsiteX22" fmla="*/ 122830 w 1978924"/>
              <a:gd name="connsiteY22" fmla="*/ 327546 h 10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78924" h="1078172">
                <a:moveTo>
                  <a:pt x="122830" y="327546"/>
                </a:moveTo>
                <a:lnTo>
                  <a:pt x="477671" y="641444"/>
                </a:lnTo>
                <a:cubicBezTo>
                  <a:pt x="477671" y="777922"/>
                  <a:pt x="436727" y="928047"/>
                  <a:pt x="436727" y="1064525"/>
                </a:cubicBezTo>
                <a:lnTo>
                  <a:pt x="300251" y="1078172"/>
                </a:lnTo>
                <a:lnTo>
                  <a:pt x="0" y="1037229"/>
                </a:lnTo>
                <a:lnTo>
                  <a:pt x="81886" y="0"/>
                </a:lnTo>
                <a:lnTo>
                  <a:pt x="1528548" y="0"/>
                </a:lnTo>
                <a:lnTo>
                  <a:pt x="1978924" y="928047"/>
                </a:lnTo>
                <a:lnTo>
                  <a:pt x="1282889" y="968991"/>
                </a:lnTo>
                <a:lnTo>
                  <a:pt x="928047" y="968991"/>
                </a:lnTo>
                <a:lnTo>
                  <a:pt x="941695" y="709683"/>
                </a:lnTo>
                <a:lnTo>
                  <a:pt x="1160059" y="504967"/>
                </a:lnTo>
                <a:lnTo>
                  <a:pt x="1269241" y="423080"/>
                </a:lnTo>
                <a:lnTo>
                  <a:pt x="1337480" y="341194"/>
                </a:lnTo>
                <a:lnTo>
                  <a:pt x="1173707" y="354841"/>
                </a:lnTo>
                <a:lnTo>
                  <a:pt x="887104" y="450376"/>
                </a:lnTo>
                <a:lnTo>
                  <a:pt x="846161" y="259307"/>
                </a:lnTo>
                <a:lnTo>
                  <a:pt x="818865" y="177420"/>
                </a:lnTo>
                <a:lnTo>
                  <a:pt x="682388" y="150125"/>
                </a:lnTo>
                <a:lnTo>
                  <a:pt x="573206" y="341194"/>
                </a:lnTo>
                <a:lnTo>
                  <a:pt x="286603" y="300250"/>
                </a:lnTo>
                <a:lnTo>
                  <a:pt x="136477" y="286603"/>
                </a:lnTo>
                <a:lnTo>
                  <a:pt x="122830" y="32754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206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ACD1C233-AE10-5FAF-95C5-A8E7C110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710" y="1800545"/>
            <a:ext cx="5668499" cy="4578403"/>
          </a:xfrm>
          <a:prstGeom prst="rect">
            <a:avLst/>
          </a:prstGeom>
        </p:spPr>
      </p:pic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031E5959-81B5-D879-BEE1-B0C418F558EA}"/>
              </a:ext>
            </a:extLst>
          </p:cNvPr>
          <p:cNvSpPr/>
          <p:nvPr/>
        </p:nvSpPr>
        <p:spPr>
          <a:xfrm>
            <a:off x="5407743" y="5974804"/>
            <a:ext cx="2918466" cy="404144"/>
          </a:xfrm>
          <a:prstGeom prst="wedgeRectCallout">
            <a:avLst>
              <a:gd name="adj1" fmla="val 42318"/>
              <a:gd name="adj2" fmla="val 27657"/>
            </a:avLst>
          </a:prstGeom>
          <a:solidFill>
            <a:srgbClr val="0066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（林野庁　ナラ枯れ被害</a:t>
            </a:r>
            <a:r>
              <a:rPr kumimoji="1" lang="en-US" altLang="ja-JP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HP</a:t>
            </a:r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698017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</a:t>
            </a:r>
            <a:r>
              <a:rPr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ナラ</a:t>
            </a:r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C0ACEECC-A1A4-37D8-3E04-A5761705BE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30" t="32260" r="16896" b="11894"/>
          <a:stretch/>
        </p:blipFill>
        <p:spPr>
          <a:xfrm>
            <a:off x="5964072" y="2188829"/>
            <a:ext cx="5178848" cy="3757985"/>
          </a:xfrm>
          <a:prstGeom prst="rect">
            <a:avLst/>
          </a:prstGeo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C5951F-7775-B2AD-82C9-A30E16402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0826" y="3378037"/>
            <a:ext cx="5530232" cy="1104566"/>
          </a:xfrm>
        </p:spPr>
        <p:txBody>
          <a:bodyPr vert="horz" lIns="45720" tIns="45720" rIns="4572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先に薬を注入する　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5469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山火事＆大雨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9E58916-96C2-A974-A77F-C9B9A22C29B4}"/>
              </a:ext>
            </a:extLst>
          </p:cNvPr>
          <p:cNvGrpSpPr/>
          <p:nvPr/>
        </p:nvGrpSpPr>
        <p:grpSpPr>
          <a:xfrm>
            <a:off x="840970" y="2450243"/>
            <a:ext cx="5657570" cy="4086023"/>
            <a:chOff x="840970" y="2450243"/>
            <a:chExt cx="5657570" cy="408602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7245C6A-F7D2-B612-05F8-1D5DA1769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970" y="2450243"/>
              <a:ext cx="5657570" cy="408602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7BB98DB-2D3A-CD64-3047-9BD6E6AA0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886" y="3655414"/>
              <a:ext cx="1937491" cy="1997413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02E66B3-D0DE-BD88-94A1-87D5B4D50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9407" y="3551128"/>
              <a:ext cx="1937491" cy="1997413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D65E19E3-2595-597D-2555-A7A06305F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231" y="3551128"/>
              <a:ext cx="1937491" cy="1997413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9705F369-8C46-03EC-D1D2-86685B8378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1726" y="2889114"/>
            <a:ext cx="5036373" cy="2837157"/>
          </a:xfrm>
          <a:prstGeom prst="arc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5A32C20-7ACB-87CD-24F7-B89F1FCAE03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19689" y="2886928"/>
            <a:ext cx="4127260" cy="2837157"/>
          </a:xfrm>
          <a:prstGeom prst="arc">
            <a:avLst>
              <a:gd name="adj1" fmla="val 16200000"/>
              <a:gd name="adj2" fmla="val 21570111"/>
            </a:avLst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1988C796-43DA-D9F9-4C2C-0731D57134E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19688" y="4129964"/>
            <a:ext cx="1644803" cy="64631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7F6C9A6-7746-5038-3D7F-6C8DC883E3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29567" y="4135816"/>
            <a:ext cx="1644803" cy="64631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4393FF9-2348-D205-12EB-EA44B644FFC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23295" y="4152955"/>
            <a:ext cx="1644803" cy="64631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1A6AC4B8-B050-A267-9EA4-7744AC51ECC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29859" y="4776986"/>
            <a:ext cx="1644803" cy="64631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8E980A5C-CE23-2B16-2A02-E3CD29A803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70569" y="4767750"/>
            <a:ext cx="1644803" cy="64631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1D88AF51-B650-1B9D-DE5E-1302AC0F77A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38435" y="4778981"/>
            <a:ext cx="1644803" cy="64631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93BC965-7984-4CF6-58EE-8062A14DE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796" y="2632948"/>
            <a:ext cx="5657570" cy="408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82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山火事＆大雨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D3429AE-B76D-1EB2-68D3-97860C97B6CE}"/>
              </a:ext>
            </a:extLst>
          </p:cNvPr>
          <p:cNvGrpSpPr/>
          <p:nvPr/>
        </p:nvGrpSpPr>
        <p:grpSpPr>
          <a:xfrm>
            <a:off x="6769989" y="2037331"/>
            <a:ext cx="4021836" cy="3668711"/>
            <a:chOff x="1101741" y="1661258"/>
            <a:chExt cx="4787363" cy="441626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14082C9D-3DC0-55DE-FB45-DBC0AE65C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1741" y="1661258"/>
              <a:ext cx="4787363" cy="4416264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sp>
          <p:nvSpPr>
            <p:cNvPr id="30" name="フリーフォーム: 図形 10">
              <a:extLst>
                <a:ext uri="{FF2B5EF4-FFF2-40B4-BE49-F238E27FC236}">
                  <a16:creationId xmlns:a16="http://schemas.microsoft.com/office/drawing/2014/main" id="{0275A7C2-35A9-363B-BB59-FF101D27E654}"/>
                </a:ext>
              </a:extLst>
            </p:cNvPr>
            <p:cNvSpPr/>
            <p:nvPr/>
          </p:nvSpPr>
          <p:spPr>
            <a:xfrm rot="21081092">
              <a:off x="4449278" y="4153495"/>
              <a:ext cx="949389" cy="1296144"/>
            </a:xfrm>
            <a:custGeom>
              <a:avLst/>
              <a:gdLst>
                <a:gd name="connsiteX0" fmla="*/ 0 w 189965"/>
                <a:gd name="connsiteY0" fmla="*/ 168867 h 257002"/>
                <a:gd name="connsiteX1" fmla="*/ 44067 w 189965"/>
                <a:gd name="connsiteY1" fmla="*/ 25647 h 257002"/>
                <a:gd name="connsiteX2" fmla="*/ 187287 w 189965"/>
                <a:gd name="connsiteY2" fmla="*/ 14631 h 257002"/>
                <a:gd name="connsiteX3" fmla="*/ 132202 w 189965"/>
                <a:gd name="connsiteY3" fmla="*/ 179884 h 257002"/>
                <a:gd name="connsiteX4" fmla="*/ 66101 w 189965"/>
                <a:gd name="connsiteY4" fmla="*/ 257002 h 257002"/>
                <a:gd name="connsiteX0" fmla="*/ 0 w 189965"/>
                <a:gd name="connsiteY0" fmla="*/ 168867 h 268432"/>
                <a:gd name="connsiteX1" fmla="*/ 44067 w 189965"/>
                <a:gd name="connsiteY1" fmla="*/ 25647 h 268432"/>
                <a:gd name="connsiteX2" fmla="*/ 187287 w 189965"/>
                <a:gd name="connsiteY2" fmla="*/ 14631 h 268432"/>
                <a:gd name="connsiteX3" fmla="*/ 132202 w 189965"/>
                <a:gd name="connsiteY3" fmla="*/ 179884 h 268432"/>
                <a:gd name="connsiteX4" fmla="*/ 102697 w 189965"/>
                <a:gd name="connsiteY4" fmla="*/ 268432 h 268432"/>
                <a:gd name="connsiteX0" fmla="*/ 0 w 206433"/>
                <a:gd name="connsiteY0" fmla="*/ 200866 h 269951"/>
                <a:gd name="connsiteX1" fmla="*/ 60535 w 206433"/>
                <a:gd name="connsiteY1" fmla="*/ 27166 h 269951"/>
                <a:gd name="connsiteX2" fmla="*/ 203755 w 206433"/>
                <a:gd name="connsiteY2" fmla="*/ 16150 h 269951"/>
                <a:gd name="connsiteX3" fmla="*/ 148670 w 206433"/>
                <a:gd name="connsiteY3" fmla="*/ 181403 h 269951"/>
                <a:gd name="connsiteX4" fmla="*/ 119165 w 206433"/>
                <a:gd name="connsiteY4" fmla="*/ 269951 h 269951"/>
                <a:gd name="connsiteX0" fmla="*/ 0 w 208327"/>
                <a:gd name="connsiteY0" fmla="*/ 202698 h 271783"/>
                <a:gd name="connsiteX1" fmla="*/ 23939 w 208327"/>
                <a:gd name="connsiteY1" fmla="*/ 25188 h 271783"/>
                <a:gd name="connsiteX2" fmla="*/ 203755 w 208327"/>
                <a:gd name="connsiteY2" fmla="*/ 17982 h 271783"/>
                <a:gd name="connsiteX3" fmla="*/ 148670 w 208327"/>
                <a:gd name="connsiteY3" fmla="*/ 183235 h 271783"/>
                <a:gd name="connsiteX4" fmla="*/ 119165 w 208327"/>
                <a:gd name="connsiteY4" fmla="*/ 271783 h 271783"/>
                <a:gd name="connsiteX0" fmla="*/ 0 w 182062"/>
                <a:gd name="connsiteY0" fmla="*/ 187713 h 256798"/>
                <a:gd name="connsiteX1" fmla="*/ 23939 w 182062"/>
                <a:gd name="connsiteY1" fmla="*/ 10203 h 256798"/>
                <a:gd name="connsiteX2" fmla="*/ 174478 w 182062"/>
                <a:gd name="connsiteY2" fmla="*/ 37287 h 256798"/>
                <a:gd name="connsiteX3" fmla="*/ 148670 w 182062"/>
                <a:gd name="connsiteY3" fmla="*/ 168250 h 256798"/>
                <a:gd name="connsiteX4" fmla="*/ 119165 w 182062"/>
                <a:gd name="connsiteY4" fmla="*/ 256798 h 256798"/>
                <a:gd name="connsiteX0" fmla="*/ 0 w 185466"/>
                <a:gd name="connsiteY0" fmla="*/ 184515 h 253600"/>
                <a:gd name="connsiteX1" fmla="*/ 23939 w 185466"/>
                <a:gd name="connsiteY1" fmla="*/ 7005 h 253600"/>
                <a:gd name="connsiteX2" fmla="*/ 174478 w 185466"/>
                <a:gd name="connsiteY2" fmla="*/ 34089 h 253600"/>
                <a:gd name="connsiteX3" fmla="*/ 171122 w 185466"/>
                <a:gd name="connsiteY3" fmla="*/ 19100 h 253600"/>
                <a:gd name="connsiteX4" fmla="*/ 148670 w 185466"/>
                <a:gd name="connsiteY4" fmla="*/ 165052 h 253600"/>
                <a:gd name="connsiteX5" fmla="*/ 119165 w 185466"/>
                <a:gd name="connsiteY5" fmla="*/ 253600 h 253600"/>
                <a:gd name="connsiteX0" fmla="*/ 0 w 230153"/>
                <a:gd name="connsiteY0" fmla="*/ 185855 h 254940"/>
                <a:gd name="connsiteX1" fmla="*/ 23939 w 230153"/>
                <a:gd name="connsiteY1" fmla="*/ 8345 h 254940"/>
                <a:gd name="connsiteX2" fmla="*/ 174478 w 230153"/>
                <a:gd name="connsiteY2" fmla="*/ 35429 h 254940"/>
                <a:gd name="connsiteX3" fmla="*/ 229675 w 230153"/>
                <a:gd name="connsiteY3" fmla="*/ 92830 h 254940"/>
                <a:gd name="connsiteX4" fmla="*/ 148670 w 230153"/>
                <a:gd name="connsiteY4" fmla="*/ 166392 h 254940"/>
                <a:gd name="connsiteX5" fmla="*/ 119165 w 230153"/>
                <a:gd name="connsiteY5" fmla="*/ 254940 h 254940"/>
                <a:gd name="connsiteX0" fmla="*/ 0 w 229831"/>
                <a:gd name="connsiteY0" fmla="*/ 213831 h 282916"/>
                <a:gd name="connsiteX1" fmla="*/ 23939 w 229831"/>
                <a:gd name="connsiteY1" fmla="*/ 36321 h 282916"/>
                <a:gd name="connsiteX2" fmla="*/ 114095 w 229831"/>
                <a:gd name="connsiteY2" fmla="*/ 6255 h 282916"/>
                <a:gd name="connsiteX3" fmla="*/ 229675 w 229831"/>
                <a:gd name="connsiteY3" fmla="*/ 120806 h 282916"/>
                <a:gd name="connsiteX4" fmla="*/ 148670 w 229831"/>
                <a:gd name="connsiteY4" fmla="*/ 194368 h 282916"/>
                <a:gd name="connsiteX5" fmla="*/ 119165 w 229831"/>
                <a:gd name="connsiteY5" fmla="*/ 282916 h 282916"/>
                <a:gd name="connsiteX0" fmla="*/ 0 w 175103"/>
                <a:gd name="connsiteY0" fmla="*/ 212438 h 281523"/>
                <a:gd name="connsiteX1" fmla="*/ 23939 w 175103"/>
                <a:gd name="connsiteY1" fmla="*/ 34928 h 281523"/>
                <a:gd name="connsiteX2" fmla="*/ 114095 w 175103"/>
                <a:gd name="connsiteY2" fmla="*/ 4862 h 281523"/>
                <a:gd name="connsiteX3" fmla="*/ 174782 w 175103"/>
                <a:gd name="connsiteY3" fmla="*/ 100363 h 281523"/>
                <a:gd name="connsiteX4" fmla="*/ 148670 w 175103"/>
                <a:gd name="connsiteY4" fmla="*/ 192975 h 281523"/>
                <a:gd name="connsiteX5" fmla="*/ 119165 w 175103"/>
                <a:gd name="connsiteY5" fmla="*/ 281523 h 281523"/>
                <a:gd name="connsiteX0" fmla="*/ 0 w 175103"/>
                <a:gd name="connsiteY0" fmla="*/ 212438 h 281523"/>
                <a:gd name="connsiteX1" fmla="*/ 23939 w 175103"/>
                <a:gd name="connsiteY1" fmla="*/ 34928 h 281523"/>
                <a:gd name="connsiteX2" fmla="*/ 114095 w 175103"/>
                <a:gd name="connsiteY2" fmla="*/ 4862 h 281523"/>
                <a:gd name="connsiteX3" fmla="*/ 174782 w 175103"/>
                <a:gd name="connsiteY3" fmla="*/ 100363 h 281523"/>
                <a:gd name="connsiteX4" fmla="*/ 161479 w 175103"/>
                <a:gd name="connsiteY4" fmla="*/ 204405 h 281523"/>
                <a:gd name="connsiteX5" fmla="*/ 119165 w 175103"/>
                <a:gd name="connsiteY5" fmla="*/ 281523 h 281523"/>
                <a:gd name="connsiteX0" fmla="*/ 0 w 214852"/>
                <a:gd name="connsiteY0" fmla="*/ 212438 h 377318"/>
                <a:gd name="connsiteX1" fmla="*/ 23939 w 214852"/>
                <a:gd name="connsiteY1" fmla="*/ 34928 h 377318"/>
                <a:gd name="connsiteX2" fmla="*/ 114095 w 214852"/>
                <a:gd name="connsiteY2" fmla="*/ 4862 h 377318"/>
                <a:gd name="connsiteX3" fmla="*/ 174782 w 214852"/>
                <a:gd name="connsiteY3" fmla="*/ 100363 h 377318"/>
                <a:gd name="connsiteX4" fmla="*/ 161479 w 214852"/>
                <a:gd name="connsiteY4" fmla="*/ 204405 h 377318"/>
                <a:gd name="connsiteX5" fmla="*/ 211177 w 214852"/>
                <a:gd name="connsiteY5" fmla="*/ 377318 h 377318"/>
                <a:gd name="connsiteX0" fmla="*/ 0 w 216540"/>
                <a:gd name="connsiteY0" fmla="*/ 212438 h 377318"/>
                <a:gd name="connsiteX1" fmla="*/ 23939 w 216540"/>
                <a:gd name="connsiteY1" fmla="*/ 34928 h 377318"/>
                <a:gd name="connsiteX2" fmla="*/ 114095 w 216540"/>
                <a:gd name="connsiteY2" fmla="*/ 4862 h 377318"/>
                <a:gd name="connsiteX3" fmla="*/ 174782 w 216540"/>
                <a:gd name="connsiteY3" fmla="*/ 100363 h 377318"/>
                <a:gd name="connsiteX4" fmla="*/ 194938 w 216540"/>
                <a:gd name="connsiteY4" fmla="*/ 221822 h 377318"/>
                <a:gd name="connsiteX5" fmla="*/ 211177 w 216540"/>
                <a:gd name="connsiteY5" fmla="*/ 377318 h 377318"/>
                <a:gd name="connsiteX0" fmla="*/ 27943 w 194295"/>
                <a:gd name="connsiteY0" fmla="*/ 394733 h 394733"/>
                <a:gd name="connsiteX1" fmla="*/ 1694 w 194295"/>
                <a:gd name="connsiteY1" fmla="*/ 43052 h 394733"/>
                <a:gd name="connsiteX2" fmla="*/ 91850 w 194295"/>
                <a:gd name="connsiteY2" fmla="*/ 12986 h 394733"/>
                <a:gd name="connsiteX3" fmla="*/ 152537 w 194295"/>
                <a:gd name="connsiteY3" fmla="*/ 108487 h 394733"/>
                <a:gd name="connsiteX4" fmla="*/ 172693 w 194295"/>
                <a:gd name="connsiteY4" fmla="*/ 229946 h 394733"/>
                <a:gd name="connsiteX5" fmla="*/ 188932 w 194295"/>
                <a:gd name="connsiteY5" fmla="*/ 385442 h 394733"/>
                <a:gd name="connsiteX0" fmla="*/ 52472 w 218824"/>
                <a:gd name="connsiteY0" fmla="*/ 382396 h 382396"/>
                <a:gd name="connsiteX1" fmla="*/ 1128 w 218824"/>
                <a:gd name="connsiteY1" fmla="*/ 143926 h 382396"/>
                <a:gd name="connsiteX2" fmla="*/ 116379 w 218824"/>
                <a:gd name="connsiteY2" fmla="*/ 649 h 382396"/>
                <a:gd name="connsiteX3" fmla="*/ 177066 w 218824"/>
                <a:gd name="connsiteY3" fmla="*/ 96150 h 382396"/>
                <a:gd name="connsiteX4" fmla="*/ 197222 w 218824"/>
                <a:gd name="connsiteY4" fmla="*/ 217609 h 382396"/>
                <a:gd name="connsiteX5" fmla="*/ 213461 w 218824"/>
                <a:gd name="connsiteY5" fmla="*/ 373105 h 382396"/>
                <a:gd name="connsiteX0" fmla="*/ 51451 w 217803"/>
                <a:gd name="connsiteY0" fmla="*/ 417047 h 417047"/>
                <a:gd name="connsiteX1" fmla="*/ 107 w 217803"/>
                <a:gd name="connsiteY1" fmla="*/ 178577 h 417047"/>
                <a:gd name="connsiteX2" fmla="*/ 69352 w 217803"/>
                <a:gd name="connsiteY2" fmla="*/ 465 h 417047"/>
                <a:gd name="connsiteX3" fmla="*/ 176045 w 217803"/>
                <a:gd name="connsiteY3" fmla="*/ 130801 h 417047"/>
                <a:gd name="connsiteX4" fmla="*/ 196201 w 217803"/>
                <a:gd name="connsiteY4" fmla="*/ 252260 h 417047"/>
                <a:gd name="connsiteX5" fmla="*/ 212440 w 217803"/>
                <a:gd name="connsiteY5" fmla="*/ 407756 h 417047"/>
                <a:gd name="connsiteX0" fmla="*/ 51451 w 217803"/>
                <a:gd name="connsiteY0" fmla="*/ 418997 h 418997"/>
                <a:gd name="connsiteX1" fmla="*/ 107 w 217803"/>
                <a:gd name="connsiteY1" fmla="*/ 180527 h 418997"/>
                <a:gd name="connsiteX2" fmla="*/ 69352 w 217803"/>
                <a:gd name="connsiteY2" fmla="*/ 2415 h 418997"/>
                <a:gd name="connsiteX3" fmla="*/ 176045 w 217803"/>
                <a:gd name="connsiteY3" fmla="*/ 89209 h 418997"/>
                <a:gd name="connsiteX4" fmla="*/ 196201 w 217803"/>
                <a:gd name="connsiteY4" fmla="*/ 254210 h 418997"/>
                <a:gd name="connsiteX5" fmla="*/ 212440 w 217803"/>
                <a:gd name="connsiteY5" fmla="*/ 409706 h 418997"/>
                <a:gd name="connsiteX0" fmla="*/ 55586 w 217756"/>
                <a:gd name="connsiteY0" fmla="*/ 506082 h 506082"/>
                <a:gd name="connsiteX1" fmla="*/ 60 w 217756"/>
                <a:gd name="connsiteY1" fmla="*/ 180527 h 506082"/>
                <a:gd name="connsiteX2" fmla="*/ 69305 w 217756"/>
                <a:gd name="connsiteY2" fmla="*/ 2415 h 506082"/>
                <a:gd name="connsiteX3" fmla="*/ 175998 w 217756"/>
                <a:gd name="connsiteY3" fmla="*/ 89209 h 506082"/>
                <a:gd name="connsiteX4" fmla="*/ 196154 w 217756"/>
                <a:gd name="connsiteY4" fmla="*/ 254210 h 506082"/>
                <a:gd name="connsiteX5" fmla="*/ 212393 w 217756"/>
                <a:gd name="connsiteY5" fmla="*/ 409706 h 506082"/>
                <a:gd name="connsiteX0" fmla="*/ 55586 w 217756"/>
                <a:gd name="connsiteY0" fmla="*/ 510424 h 510424"/>
                <a:gd name="connsiteX1" fmla="*/ 60 w 217756"/>
                <a:gd name="connsiteY1" fmla="*/ 184869 h 510424"/>
                <a:gd name="connsiteX2" fmla="*/ 69305 w 217756"/>
                <a:gd name="connsiteY2" fmla="*/ 6757 h 510424"/>
                <a:gd name="connsiteX3" fmla="*/ 163451 w 217756"/>
                <a:gd name="connsiteY3" fmla="*/ 58717 h 510424"/>
                <a:gd name="connsiteX4" fmla="*/ 196154 w 217756"/>
                <a:gd name="connsiteY4" fmla="*/ 258552 h 510424"/>
                <a:gd name="connsiteX5" fmla="*/ 212393 w 217756"/>
                <a:gd name="connsiteY5" fmla="*/ 414048 h 510424"/>
                <a:gd name="connsiteX0" fmla="*/ 55586 w 217756"/>
                <a:gd name="connsiteY0" fmla="*/ 510424 h 510424"/>
                <a:gd name="connsiteX1" fmla="*/ 60 w 217756"/>
                <a:gd name="connsiteY1" fmla="*/ 184869 h 510424"/>
                <a:gd name="connsiteX2" fmla="*/ 69305 w 217756"/>
                <a:gd name="connsiteY2" fmla="*/ 6757 h 510424"/>
                <a:gd name="connsiteX3" fmla="*/ 163451 w 217756"/>
                <a:gd name="connsiteY3" fmla="*/ 58717 h 510424"/>
                <a:gd name="connsiteX4" fmla="*/ 196154 w 217756"/>
                <a:gd name="connsiteY4" fmla="*/ 258552 h 510424"/>
                <a:gd name="connsiteX5" fmla="*/ 212393 w 217756"/>
                <a:gd name="connsiteY5" fmla="*/ 414048 h 510424"/>
                <a:gd name="connsiteX0" fmla="*/ 55586 w 222310"/>
                <a:gd name="connsiteY0" fmla="*/ 510424 h 510424"/>
                <a:gd name="connsiteX1" fmla="*/ 60 w 222310"/>
                <a:gd name="connsiteY1" fmla="*/ 184869 h 510424"/>
                <a:gd name="connsiteX2" fmla="*/ 69305 w 222310"/>
                <a:gd name="connsiteY2" fmla="*/ 6757 h 510424"/>
                <a:gd name="connsiteX3" fmla="*/ 163451 w 222310"/>
                <a:gd name="connsiteY3" fmla="*/ 58717 h 510424"/>
                <a:gd name="connsiteX4" fmla="*/ 196154 w 222310"/>
                <a:gd name="connsiteY4" fmla="*/ 258552 h 510424"/>
                <a:gd name="connsiteX5" fmla="*/ 212393 w 222310"/>
                <a:gd name="connsiteY5" fmla="*/ 414048 h 510424"/>
                <a:gd name="connsiteX0" fmla="*/ 55586 w 232598"/>
                <a:gd name="connsiteY0" fmla="*/ 510424 h 510424"/>
                <a:gd name="connsiteX1" fmla="*/ 60 w 232598"/>
                <a:gd name="connsiteY1" fmla="*/ 184869 h 510424"/>
                <a:gd name="connsiteX2" fmla="*/ 69305 w 232598"/>
                <a:gd name="connsiteY2" fmla="*/ 6757 h 510424"/>
                <a:gd name="connsiteX3" fmla="*/ 163451 w 232598"/>
                <a:gd name="connsiteY3" fmla="*/ 58717 h 510424"/>
                <a:gd name="connsiteX4" fmla="*/ 196154 w 232598"/>
                <a:gd name="connsiteY4" fmla="*/ 258552 h 510424"/>
                <a:gd name="connsiteX5" fmla="*/ 224940 w 232598"/>
                <a:gd name="connsiteY5" fmla="*/ 422757 h 510424"/>
                <a:gd name="connsiteX0" fmla="*/ 55586 w 226220"/>
                <a:gd name="connsiteY0" fmla="*/ 510424 h 510424"/>
                <a:gd name="connsiteX1" fmla="*/ 60 w 226220"/>
                <a:gd name="connsiteY1" fmla="*/ 184869 h 510424"/>
                <a:gd name="connsiteX2" fmla="*/ 69305 w 226220"/>
                <a:gd name="connsiteY2" fmla="*/ 6757 h 510424"/>
                <a:gd name="connsiteX3" fmla="*/ 163451 w 226220"/>
                <a:gd name="connsiteY3" fmla="*/ 58717 h 510424"/>
                <a:gd name="connsiteX4" fmla="*/ 196154 w 226220"/>
                <a:gd name="connsiteY4" fmla="*/ 258552 h 510424"/>
                <a:gd name="connsiteX5" fmla="*/ 224940 w 226220"/>
                <a:gd name="connsiteY5" fmla="*/ 422757 h 510424"/>
                <a:gd name="connsiteX0" fmla="*/ 55586 w 227498"/>
                <a:gd name="connsiteY0" fmla="*/ 510105 h 510105"/>
                <a:gd name="connsiteX1" fmla="*/ 60 w 227498"/>
                <a:gd name="connsiteY1" fmla="*/ 184550 h 510105"/>
                <a:gd name="connsiteX2" fmla="*/ 69305 w 227498"/>
                <a:gd name="connsiteY2" fmla="*/ 6438 h 510105"/>
                <a:gd name="connsiteX3" fmla="*/ 163451 w 227498"/>
                <a:gd name="connsiteY3" fmla="*/ 58398 h 510105"/>
                <a:gd name="connsiteX4" fmla="*/ 208701 w 227498"/>
                <a:gd name="connsiteY4" fmla="*/ 240816 h 510105"/>
                <a:gd name="connsiteX5" fmla="*/ 224940 w 227498"/>
                <a:gd name="connsiteY5" fmla="*/ 422438 h 510105"/>
                <a:gd name="connsiteX0" fmla="*/ 55586 w 248021"/>
                <a:gd name="connsiteY0" fmla="*/ 510105 h 510105"/>
                <a:gd name="connsiteX1" fmla="*/ 60 w 248021"/>
                <a:gd name="connsiteY1" fmla="*/ 184550 h 510105"/>
                <a:gd name="connsiteX2" fmla="*/ 69305 w 248021"/>
                <a:gd name="connsiteY2" fmla="*/ 6438 h 510105"/>
                <a:gd name="connsiteX3" fmla="*/ 163451 w 248021"/>
                <a:gd name="connsiteY3" fmla="*/ 58398 h 510105"/>
                <a:gd name="connsiteX4" fmla="*/ 208701 w 248021"/>
                <a:gd name="connsiteY4" fmla="*/ 240816 h 510105"/>
                <a:gd name="connsiteX5" fmla="*/ 247114 w 248021"/>
                <a:gd name="connsiteY5" fmla="*/ 501975 h 510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21" h="510105">
                  <a:moveTo>
                    <a:pt x="55586" y="510105"/>
                  </a:moveTo>
                  <a:cubicBezTo>
                    <a:pt x="62012" y="451348"/>
                    <a:pt x="-2227" y="268495"/>
                    <a:pt x="60" y="184550"/>
                  </a:cubicBezTo>
                  <a:cubicBezTo>
                    <a:pt x="2347" y="100606"/>
                    <a:pt x="42073" y="27463"/>
                    <a:pt x="69305" y="6438"/>
                  </a:cubicBezTo>
                  <a:cubicBezTo>
                    <a:pt x="96537" y="-14587"/>
                    <a:pt x="140218" y="19335"/>
                    <a:pt x="163451" y="58398"/>
                  </a:cubicBezTo>
                  <a:cubicBezTo>
                    <a:pt x="186684" y="97461"/>
                    <a:pt x="213178" y="166899"/>
                    <a:pt x="208701" y="240816"/>
                  </a:cubicBezTo>
                  <a:cubicBezTo>
                    <a:pt x="226144" y="281211"/>
                    <a:pt x="253336" y="448779"/>
                    <a:pt x="247114" y="501975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31" name="フリーフォーム: 図形 9">
              <a:extLst>
                <a:ext uri="{FF2B5EF4-FFF2-40B4-BE49-F238E27FC236}">
                  <a16:creationId xmlns:a16="http://schemas.microsoft.com/office/drawing/2014/main" id="{2C4839B7-A173-7885-20BA-ACB3BFC1E118}"/>
                </a:ext>
              </a:extLst>
            </p:cNvPr>
            <p:cNvSpPr/>
            <p:nvPr/>
          </p:nvSpPr>
          <p:spPr>
            <a:xfrm rot="895083">
              <a:off x="1812081" y="3151949"/>
              <a:ext cx="907918" cy="2010252"/>
            </a:xfrm>
            <a:custGeom>
              <a:avLst/>
              <a:gdLst>
                <a:gd name="connsiteX0" fmla="*/ 129622 w 367827"/>
                <a:gd name="connsiteY0" fmla="*/ 385101 h 420019"/>
                <a:gd name="connsiteX1" fmla="*/ 6678 w 367827"/>
                <a:gd name="connsiteY1" fmla="*/ 208368 h 420019"/>
                <a:gd name="connsiteX2" fmla="*/ 37414 w 367827"/>
                <a:gd name="connsiteY2" fmla="*/ 39320 h 420019"/>
                <a:gd name="connsiteX3" fmla="*/ 214147 w 367827"/>
                <a:gd name="connsiteY3" fmla="*/ 899 h 420019"/>
                <a:gd name="connsiteX4" fmla="*/ 321723 w 367827"/>
                <a:gd name="connsiteY4" fmla="*/ 62372 h 420019"/>
                <a:gd name="connsiteX5" fmla="*/ 290987 w 367827"/>
                <a:gd name="connsiteY5" fmla="*/ 262156 h 420019"/>
                <a:gd name="connsiteX6" fmla="*/ 344775 w 367827"/>
                <a:gd name="connsiteY6" fmla="*/ 400469 h 420019"/>
                <a:gd name="connsiteX7" fmla="*/ 367827 w 367827"/>
                <a:gd name="connsiteY7" fmla="*/ 415837 h 420019"/>
                <a:gd name="connsiteX0" fmla="*/ 150897 w 369280"/>
                <a:gd name="connsiteY0" fmla="*/ 608032 h 608032"/>
                <a:gd name="connsiteX1" fmla="*/ 8131 w 369280"/>
                <a:gd name="connsiteY1" fmla="*/ 208368 h 608032"/>
                <a:gd name="connsiteX2" fmla="*/ 38867 w 369280"/>
                <a:gd name="connsiteY2" fmla="*/ 39320 h 608032"/>
                <a:gd name="connsiteX3" fmla="*/ 215600 w 369280"/>
                <a:gd name="connsiteY3" fmla="*/ 899 h 608032"/>
                <a:gd name="connsiteX4" fmla="*/ 323176 w 369280"/>
                <a:gd name="connsiteY4" fmla="*/ 62372 h 608032"/>
                <a:gd name="connsiteX5" fmla="*/ 292440 w 369280"/>
                <a:gd name="connsiteY5" fmla="*/ 262156 h 608032"/>
                <a:gd name="connsiteX6" fmla="*/ 346228 w 369280"/>
                <a:gd name="connsiteY6" fmla="*/ 400469 h 608032"/>
                <a:gd name="connsiteX7" fmla="*/ 369280 w 369280"/>
                <a:gd name="connsiteY7" fmla="*/ 415837 h 608032"/>
                <a:gd name="connsiteX0" fmla="*/ 196010 w 414393"/>
                <a:gd name="connsiteY0" fmla="*/ 610611 h 610611"/>
                <a:gd name="connsiteX1" fmla="*/ 3689 w 414393"/>
                <a:gd name="connsiteY1" fmla="*/ 319935 h 610611"/>
                <a:gd name="connsiteX2" fmla="*/ 83980 w 414393"/>
                <a:gd name="connsiteY2" fmla="*/ 41899 h 610611"/>
                <a:gd name="connsiteX3" fmla="*/ 260713 w 414393"/>
                <a:gd name="connsiteY3" fmla="*/ 3478 h 610611"/>
                <a:gd name="connsiteX4" fmla="*/ 368289 w 414393"/>
                <a:gd name="connsiteY4" fmla="*/ 64951 h 610611"/>
                <a:gd name="connsiteX5" fmla="*/ 337553 w 414393"/>
                <a:gd name="connsiteY5" fmla="*/ 264735 h 610611"/>
                <a:gd name="connsiteX6" fmla="*/ 391341 w 414393"/>
                <a:gd name="connsiteY6" fmla="*/ 403048 h 610611"/>
                <a:gd name="connsiteX7" fmla="*/ 414393 w 414393"/>
                <a:gd name="connsiteY7" fmla="*/ 418416 h 610611"/>
                <a:gd name="connsiteX0" fmla="*/ 196010 w 657212"/>
                <a:gd name="connsiteY0" fmla="*/ 610611 h 610611"/>
                <a:gd name="connsiteX1" fmla="*/ 3689 w 657212"/>
                <a:gd name="connsiteY1" fmla="*/ 319935 h 610611"/>
                <a:gd name="connsiteX2" fmla="*/ 83980 w 657212"/>
                <a:gd name="connsiteY2" fmla="*/ 41899 h 610611"/>
                <a:gd name="connsiteX3" fmla="*/ 260713 w 657212"/>
                <a:gd name="connsiteY3" fmla="*/ 3478 h 610611"/>
                <a:gd name="connsiteX4" fmla="*/ 368289 w 657212"/>
                <a:gd name="connsiteY4" fmla="*/ 64951 h 610611"/>
                <a:gd name="connsiteX5" fmla="*/ 337553 w 657212"/>
                <a:gd name="connsiteY5" fmla="*/ 264735 h 610611"/>
                <a:gd name="connsiteX6" fmla="*/ 391341 w 657212"/>
                <a:gd name="connsiteY6" fmla="*/ 403048 h 610611"/>
                <a:gd name="connsiteX7" fmla="*/ 657212 w 657212"/>
                <a:gd name="connsiteY7" fmla="*/ 596761 h 610611"/>
                <a:gd name="connsiteX0" fmla="*/ 196010 w 705228"/>
                <a:gd name="connsiteY0" fmla="*/ 610611 h 610611"/>
                <a:gd name="connsiteX1" fmla="*/ 3689 w 705228"/>
                <a:gd name="connsiteY1" fmla="*/ 319935 h 610611"/>
                <a:gd name="connsiteX2" fmla="*/ 83980 w 705228"/>
                <a:gd name="connsiteY2" fmla="*/ 41899 h 610611"/>
                <a:gd name="connsiteX3" fmla="*/ 260713 w 705228"/>
                <a:gd name="connsiteY3" fmla="*/ 3478 h 610611"/>
                <a:gd name="connsiteX4" fmla="*/ 368289 w 705228"/>
                <a:gd name="connsiteY4" fmla="*/ 64951 h 610611"/>
                <a:gd name="connsiteX5" fmla="*/ 337553 w 705228"/>
                <a:gd name="connsiteY5" fmla="*/ 264735 h 610611"/>
                <a:gd name="connsiteX6" fmla="*/ 703536 w 705228"/>
                <a:gd name="connsiteY6" fmla="*/ 383232 h 610611"/>
                <a:gd name="connsiteX7" fmla="*/ 657212 w 705228"/>
                <a:gd name="connsiteY7" fmla="*/ 596761 h 610611"/>
                <a:gd name="connsiteX0" fmla="*/ 196010 w 705228"/>
                <a:gd name="connsiteY0" fmla="*/ 610611 h 610611"/>
                <a:gd name="connsiteX1" fmla="*/ 3689 w 705228"/>
                <a:gd name="connsiteY1" fmla="*/ 319935 h 610611"/>
                <a:gd name="connsiteX2" fmla="*/ 83980 w 705228"/>
                <a:gd name="connsiteY2" fmla="*/ 41899 h 610611"/>
                <a:gd name="connsiteX3" fmla="*/ 260713 w 705228"/>
                <a:gd name="connsiteY3" fmla="*/ 3478 h 610611"/>
                <a:gd name="connsiteX4" fmla="*/ 368289 w 705228"/>
                <a:gd name="connsiteY4" fmla="*/ 64951 h 610611"/>
                <a:gd name="connsiteX5" fmla="*/ 585328 w 705228"/>
                <a:gd name="connsiteY5" fmla="*/ 140884 h 610611"/>
                <a:gd name="connsiteX6" fmla="*/ 703536 w 705228"/>
                <a:gd name="connsiteY6" fmla="*/ 383232 h 610611"/>
                <a:gd name="connsiteX7" fmla="*/ 657212 w 705228"/>
                <a:gd name="connsiteY7" fmla="*/ 596761 h 610611"/>
                <a:gd name="connsiteX0" fmla="*/ 196010 w 705228"/>
                <a:gd name="connsiteY0" fmla="*/ 608130 h 608130"/>
                <a:gd name="connsiteX1" fmla="*/ 3689 w 705228"/>
                <a:gd name="connsiteY1" fmla="*/ 317454 h 608130"/>
                <a:gd name="connsiteX2" fmla="*/ 83980 w 705228"/>
                <a:gd name="connsiteY2" fmla="*/ 39418 h 608130"/>
                <a:gd name="connsiteX3" fmla="*/ 260713 w 705228"/>
                <a:gd name="connsiteY3" fmla="*/ 997 h 608130"/>
                <a:gd name="connsiteX4" fmla="*/ 422800 w 705228"/>
                <a:gd name="connsiteY4" fmla="*/ 22838 h 608130"/>
                <a:gd name="connsiteX5" fmla="*/ 585328 w 705228"/>
                <a:gd name="connsiteY5" fmla="*/ 138403 h 608130"/>
                <a:gd name="connsiteX6" fmla="*/ 703536 w 705228"/>
                <a:gd name="connsiteY6" fmla="*/ 380751 h 608130"/>
                <a:gd name="connsiteX7" fmla="*/ 657212 w 705228"/>
                <a:gd name="connsiteY7" fmla="*/ 594280 h 608130"/>
                <a:gd name="connsiteX0" fmla="*/ 186570 w 695788"/>
                <a:gd name="connsiteY0" fmla="*/ 608130 h 608130"/>
                <a:gd name="connsiteX1" fmla="*/ 4160 w 695788"/>
                <a:gd name="connsiteY1" fmla="*/ 322407 h 608130"/>
                <a:gd name="connsiteX2" fmla="*/ 74540 w 695788"/>
                <a:gd name="connsiteY2" fmla="*/ 39418 h 608130"/>
                <a:gd name="connsiteX3" fmla="*/ 251273 w 695788"/>
                <a:gd name="connsiteY3" fmla="*/ 997 h 608130"/>
                <a:gd name="connsiteX4" fmla="*/ 413360 w 695788"/>
                <a:gd name="connsiteY4" fmla="*/ 22838 h 608130"/>
                <a:gd name="connsiteX5" fmla="*/ 575888 w 695788"/>
                <a:gd name="connsiteY5" fmla="*/ 138403 h 608130"/>
                <a:gd name="connsiteX6" fmla="*/ 694096 w 695788"/>
                <a:gd name="connsiteY6" fmla="*/ 380751 h 608130"/>
                <a:gd name="connsiteX7" fmla="*/ 647772 w 695788"/>
                <a:gd name="connsiteY7" fmla="*/ 594280 h 608130"/>
                <a:gd name="connsiteX0" fmla="*/ 184733 w 693951"/>
                <a:gd name="connsiteY0" fmla="*/ 609851 h 609851"/>
                <a:gd name="connsiteX1" fmla="*/ 2323 w 693951"/>
                <a:gd name="connsiteY1" fmla="*/ 324128 h 609851"/>
                <a:gd name="connsiteX2" fmla="*/ 92525 w 693951"/>
                <a:gd name="connsiteY2" fmla="*/ 65908 h 609851"/>
                <a:gd name="connsiteX3" fmla="*/ 249436 w 693951"/>
                <a:gd name="connsiteY3" fmla="*/ 2718 h 609851"/>
                <a:gd name="connsiteX4" fmla="*/ 411523 w 693951"/>
                <a:gd name="connsiteY4" fmla="*/ 24559 h 609851"/>
                <a:gd name="connsiteX5" fmla="*/ 574051 w 693951"/>
                <a:gd name="connsiteY5" fmla="*/ 140124 h 609851"/>
                <a:gd name="connsiteX6" fmla="*/ 692259 w 693951"/>
                <a:gd name="connsiteY6" fmla="*/ 382472 h 609851"/>
                <a:gd name="connsiteX7" fmla="*/ 645935 w 693951"/>
                <a:gd name="connsiteY7" fmla="*/ 596001 h 609851"/>
                <a:gd name="connsiteX0" fmla="*/ 184733 w 745611"/>
                <a:gd name="connsiteY0" fmla="*/ 609851 h 609851"/>
                <a:gd name="connsiteX1" fmla="*/ 2323 w 745611"/>
                <a:gd name="connsiteY1" fmla="*/ 324128 h 609851"/>
                <a:gd name="connsiteX2" fmla="*/ 92525 w 745611"/>
                <a:gd name="connsiteY2" fmla="*/ 65908 h 609851"/>
                <a:gd name="connsiteX3" fmla="*/ 249436 w 745611"/>
                <a:gd name="connsiteY3" fmla="*/ 2718 h 609851"/>
                <a:gd name="connsiteX4" fmla="*/ 411523 w 745611"/>
                <a:gd name="connsiteY4" fmla="*/ 24559 h 609851"/>
                <a:gd name="connsiteX5" fmla="*/ 574051 w 745611"/>
                <a:gd name="connsiteY5" fmla="*/ 140124 h 609851"/>
                <a:gd name="connsiteX6" fmla="*/ 692259 w 745611"/>
                <a:gd name="connsiteY6" fmla="*/ 382472 h 609851"/>
                <a:gd name="connsiteX7" fmla="*/ 745611 w 745611"/>
                <a:gd name="connsiteY7" fmla="*/ 605060 h 609851"/>
                <a:gd name="connsiteX0" fmla="*/ 184733 w 836226"/>
                <a:gd name="connsiteY0" fmla="*/ 609851 h 659487"/>
                <a:gd name="connsiteX1" fmla="*/ 2323 w 836226"/>
                <a:gd name="connsiteY1" fmla="*/ 324128 h 659487"/>
                <a:gd name="connsiteX2" fmla="*/ 92525 w 836226"/>
                <a:gd name="connsiteY2" fmla="*/ 65908 h 659487"/>
                <a:gd name="connsiteX3" fmla="*/ 249436 w 836226"/>
                <a:gd name="connsiteY3" fmla="*/ 2718 h 659487"/>
                <a:gd name="connsiteX4" fmla="*/ 411523 w 836226"/>
                <a:gd name="connsiteY4" fmla="*/ 24559 h 659487"/>
                <a:gd name="connsiteX5" fmla="*/ 574051 w 836226"/>
                <a:gd name="connsiteY5" fmla="*/ 140124 h 659487"/>
                <a:gd name="connsiteX6" fmla="*/ 692259 w 836226"/>
                <a:gd name="connsiteY6" fmla="*/ 382472 h 659487"/>
                <a:gd name="connsiteX7" fmla="*/ 836226 w 836226"/>
                <a:gd name="connsiteY7" fmla="*/ 659412 h 659487"/>
                <a:gd name="connsiteX0" fmla="*/ 184733 w 836226"/>
                <a:gd name="connsiteY0" fmla="*/ 610354 h 659990"/>
                <a:gd name="connsiteX1" fmla="*/ 2323 w 836226"/>
                <a:gd name="connsiteY1" fmla="*/ 324631 h 659990"/>
                <a:gd name="connsiteX2" fmla="*/ 92525 w 836226"/>
                <a:gd name="connsiteY2" fmla="*/ 66411 h 659990"/>
                <a:gd name="connsiteX3" fmla="*/ 249436 w 836226"/>
                <a:gd name="connsiteY3" fmla="*/ 3221 h 659990"/>
                <a:gd name="connsiteX4" fmla="*/ 411523 w 836226"/>
                <a:gd name="connsiteY4" fmla="*/ 25062 h 659990"/>
                <a:gd name="connsiteX5" fmla="*/ 555928 w 836226"/>
                <a:gd name="connsiteY5" fmla="*/ 158744 h 659990"/>
                <a:gd name="connsiteX6" fmla="*/ 692259 w 836226"/>
                <a:gd name="connsiteY6" fmla="*/ 382975 h 659990"/>
                <a:gd name="connsiteX7" fmla="*/ 836226 w 836226"/>
                <a:gd name="connsiteY7" fmla="*/ 659915 h 659990"/>
                <a:gd name="connsiteX0" fmla="*/ 133450 w 784943"/>
                <a:gd name="connsiteY0" fmla="*/ 610354 h 659990"/>
                <a:gd name="connsiteX1" fmla="*/ 5409 w 784943"/>
                <a:gd name="connsiteY1" fmla="*/ 333690 h 659990"/>
                <a:gd name="connsiteX2" fmla="*/ 41242 w 784943"/>
                <a:gd name="connsiteY2" fmla="*/ 66411 h 659990"/>
                <a:gd name="connsiteX3" fmla="*/ 198153 w 784943"/>
                <a:gd name="connsiteY3" fmla="*/ 3221 h 659990"/>
                <a:gd name="connsiteX4" fmla="*/ 360240 w 784943"/>
                <a:gd name="connsiteY4" fmla="*/ 25062 h 659990"/>
                <a:gd name="connsiteX5" fmla="*/ 504645 w 784943"/>
                <a:gd name="connsiteY5" fmla="*/ 158744 h 659990"/>
                <a:gd name="connsiteX6" fmla="*/ 640976 w 784943"/>
                <a:gd name="connsiteY6" fmla="*/ 382975 h 659990"/>
                <a:gd name="connsiteX7" fmla="*/ 784943 w 784943"/>
                <a:gd name="connsiteY7" fmla="*/ 659915 h 659990"/>
                <a:gd name="connsiteX0" fmla="*/ 327719 w 797982"/>
                <a:gd name="connsiteY0" fmla="*/ 782471 h 782471"/>
                <a:gd name="connsiteX1" fmla="*/ 18448 w 797982"/>
                <a:gd name="connsiteY1" fmla="*/ 333690 h 782471"/>
                <a:gd name="connsiteX2" fmla="*/ 54281 w 797982"/>
                <a:gd name="connsiteY2" fmla="*/ 66411 h 782471"/>
                <a:gd name="connsiteX3" fmla="*/ 211192 w 797982"/>
                <a:gd name="connsiteY3" fmla="*/ 3221 h 782471"/>
                <a:gd name="connsiteX4" fmla="*/ 373279 w 797982"/>
                <a:gd name="connsiteY4" fmla="*/ 25062 h 782471"/>
                <a:gd name="connsiteX5" fmla="*/ 517684 w 797982"/>
                <a:gd name="connsiteY5" fmla="*/ 158744 h 782471"/>
                <a:gd name="connsiteX6" fmla="*/ 654015 w 797982"/>
                <a:gd name="connsiteY6" fmla="*/ 382975 h 782471"/>
                <a:gd name="connsiteX7" fmla="*/ 797982 w 797982"/>
                <a:gd name="connsiteY7" fmla="*/ 659915 h 782471"/>
                <a:gd name="connsiteX0" fmla="*/ 313328 w 783591"/>
                <a:gd name="connsiteY0" fmla="*/ 782471 h 782471"/>
                <a:gd name="connsiteX1" fmla="*/ 22180 w 783591"/>
                <a:gd name="connsiteY1" fmla="*/ 378984 h 782471"/>
                <a:gd name="connsiteX2" fmla="*/ 39890 w 783591"/>
                <a:gd name="connsiteY2" fmla="*/ 66411 h 782471"/>
                <a:gd name="connsiteX3" fmla="*/ 196801 w 783591"/>
                <a:gd name="connsiteY3" fmla="*/ 3221 h 782471"/>
                <a:gd name="connsiteX4" fmla="*/ 358888 w 783591"/>
                <a:gd name="connsiteY4" fmla="*/ 25062 h 782471"/>
                <a:gd name="connsiteX5" fmla="*/ 503293 w 783591"/>
                <a:gd name="connsiteY5" fmla="*/ 158744 h 782471"/>
                <a:gd name="connsiteX6" fmla="*/ 639624 w 783591"/>
                <a:gd name="connsiteY6" fmla="*/ 382975 h 782471"/>
                <a:gd name="connsiteX7" fmla="*/ 783591 w 783591"/>
                <a:gd name="connsiteY7" fmla="*/ 659915 h 782471"/>
                <a:gd name="connsiteX0" fmla="*/ 91381 w 768373"/>
                <a:gd name="connsiteY0" fmla="*/ 728143 h 728143"/>
                <a:gd name="connsiteX1" fmla="*/ 6962 w 768373"/>
                <a:gd name="connsiteY1" fmla="*/ 378984 h 728143"/>
                <a:gd name="connsiteX2" fmla="*/ 24672 w 768373"/>
                <a:gd name="connsiteY2" fmla="*/ 66411 h 728143"/>
                <a:gd name="connsiteX3" fmla="*/ 181583 w 768373"/>
                <a:gd name="connsiteY3" fmla="*/ 3221 h 728143"/>
                <a:gd name="connsiteX4" fmla="*/ 343670 w 768373"/>
                <a:gd name="connsiteY4" fmla="*/ 25062 h 728143"/>
                <a:gd name="connsiteX5" fmla="*/ 488075 w 768373"/>
                <a:gd name="connsiteY5" fmla="*/ 158744 h 728143"/>
                <a:gd name="connsiteX6" fmla="*/ 624406 w 768373"/>
                <a:gd name="connsiteY6" fmla="*/ 382975 h 728143"/>
                <a:gd name="connsiteX7" fmla="*/ 768373 w 768373"/>
                <a:gd name="connsiteY7" fmla="*/ 659915 h 728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8373" h="728143">
                  <a:moveTo>
                    <a:pt x="91381" y="728143"/>
                  </a:moveTo>
                  <a:cubicBezTo>
                    <a:pt x="37593" y="668591"/>
                    <a:pt x="18080" y="489273"/>
                    <a:pt x="6962" y="378984"/>
                  </a:cubicBezTo>
                  <a:cubicBezTo>
                    <a:pt x="-4156" y="268695"/>
                    <a:pt x="-4431" y="129038"/>
                    <a:pt x="24672" y="66411"/>
                  </a:cubicBezTo>
                  <a:cubicBezTo>
                    <a:pt x="53776" y="3784"/>
                    <a:pt x="128417" y="10112"/>
                    <a:pt x="181583" y="3221"/>
                  </a:cubicBezTo>
                  <a:cubicBezTo>
                    <a:pt x="234749" y="-3670"/>
                    <a:pt x="292588" y="-859"/>
                    <a:pt x="343670" y="25062"/>
                  </a:cubicBezTo>
                  <a:cubicBezTo>
                    <a:pt x="394752" y="50983"/>
                    <a:pt x="441286" y="99092"/>
                    <a:pt x="488075" y="158744"/>
                  </a:cubicBezTo>
                  <a:cubicBezTo>
                    <a:pt x="534864" y="218396"/>
                    <a:pt x="624406" y="382975"/>
                    <a:pt x="624406" y="382975"/>
                  </a:cubicBezTo>
                  <a:cubicBezTo>
                    <a:pt x="637213" y="408588"/>
                    <a:pt x="763250" y="665037"/>
                    <a:pt x="768373" y="659915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70C93DA-1E9C-2F8E-B664-82FA61F9A46B}"/>
              </a:ext>
            </a:extLst>
          </p:cNvPr>
          <p:cNvSpPr txBox="1"/>
          <p:nvPr/>
        </p:nvSpPr>
        <p:spPr>
          <a:xfrm>
            <a:off x="2051955" y="5820515"/>
            <a:ext cx="2830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山火事のようす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2D1A9F5-F3B2-A467-15BF-E5A60C18A159}"/>
              </a:ext>
            </a:extLst>
          </p:cNvPr>
          <p:cNvSpPr txBox="1"/>
          <p:nvPr/>
        </p:nvSpPr>
        <p:spPr>
          <a:xfrm>
            <a:off x="6277790" y="5794939"/>
            <a:ext cx="4823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大雨により山が流されたあと</a:t>
            </a:r>
          </a:p>
        </p:txBody>
      </p:sp>
      <p:pic>
        <p:nvPicPr>
          <p:cNvPr id="4" name="図 3" descr="煙が出ている山の風景&#10;&#10;自動的に生成された説明">
            <a:extLst>
              <a:ext uri="{FF2B5EF4-FFF2-40B4-BE49-F238E27FC236}">
                <a16:creationId xmlns:a16="http://schemas.microsoft.com/office/drawing/2014/main" id="{F28872E8-7349-9258-FFE4-6C6D5C0473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97" y="1957100"/>
            <a:ext cx="5815013" cy="3876675"/>
          </a:xfrm>
          <a:prstGeom prst="rect">
            <a:avLst/>
          </a:prstGeom>
        </p:spPr>
      </p:pic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EED15BDE-688B-8E7D-57C9-FC898897E2EC}"/>
              </a:ext>
            </a:extLst>
          </p:cNvPr>
          <p:cNvSpPr/>
          <p:nvPr/>
        </p:nvSpPr>
        <p:spPr>
          <a:xfrm>
            <a:off x="4253430" y="5416371"/>
            <a:ext cx="2060780" cy="404144"/>
          </a:xfrm>
          <a:prstGeom prst="wedgeRectCallout">
            <a:avLst>
              <a:gd name="adj1" fmla="val 42318"/>
              <a:gd name="adj2" fmla="val 276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（東北森林管理局）</a:t>
            </a:r>
          </a:p>
        </p:txBody>
      </p:sp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C07FD41F-2262-492A-6E3F-773921B51BB4}"/>
              </a:ext>
            </a:extLst>
          </p:cNvPr>
          <p:cNvSpPr/>
          <p:nvPr/>
        </p:nvSpPr>
        <p:spPr>
          <a:xfrm>
            <a:off x="8731045" y="5301898"/>
            <a:ext cx="2060780" cy="404144"/>
          </a:xfrm>
          <a:prstGeom prst="wedgeRectCallout">
            <a:avLst>
              <a:gd name="adj1" fmla="val 42318"/>
              <a:gd name="adj2" fmla="val 27657"/>
            </a:avLst>
          </a:prstGeom>
          <a:solidFill>
            <a:srgbClr val="0D19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（由利森林管理署）</a:t>
            </a:r>
          </a:p>
        </p:txBody>
      </p:sp>
    </p:spTree>
    <p:extLst>
      <p:ext uri="{BB962C8B-B14F-4D97-AF65-F5344CB8AC3E}">
        <p14:creationId xmlns:p14="http://schemas.microsoft.com/office/powerpoint/2010/main" val="2142174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山火事＆大雨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2CA9AE4B-A343-98EC-AEA6-832307488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5810" y="2417993"/>
            <a:ext cx="10437990" cy="5214339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・山で火遊びはしない</a:t>
            </a: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・大雨でくずれやすい場所を知る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・ひなん訓練をする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EF851B2-0D22-9287-1E56-3C8DD2306D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6232" y="1835350"/>
            <a:ext cx="1545833" cy="154583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BF6A6A9-59A6-9ADF-AF36-3208CFC106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107" y="1178814"/>
            <a:ext cx="3581125" cy="2586368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B8489605-310A-45CF-FCC9-17F8F9EC6F5B}"/>
              </a:ext>
            </a:extLst>
          </p:cNvPr>
          <p:cNvGrpSpPr/>
          <p:nvPr/>
        </p:nvGrpSpPr>
        <p:grpSpPr>
          <a:xfrm rot="18714181">
            <a:off x="10396232" y="1835350"/>
            <a:ext cx="1545833" cy="1545833"/>
            <a:chOff x="10729363" y="1927654"/>
            <a:chExt cx="1545833" cy="1545833"/>
          </a:xfrm>
        </p:grpSpPr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489C53E1-56BA-3E1D-0476-032D6496AA2E}"/>
                </a:ext>
              </a:extLst>
            </p:cNvPr>
            <p:cNvCxnSpPr>
              <a:stCxn id="5" idx="1"/>
              <a:endCxn id="5" idx="3"/>
            </p:cNvCxnSpPr>
            <p:nvPr/>
          </p:nvCxnSpPr>
          <p:spPr>
            <a:xfrm>
              <a:off x="10729363" y="2700571"/>
              <a:ext cx="1545833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6C99FF8A-9823-3F2B-F9A9-5EC09E8A0578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flipH="1">
              <a:off x="11502280" y="1927654"/>
              <a:ext cx="1" cy="15458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27A2285A-44F6-DF82-5136-A8824A1C5CF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1366" y="3657133"/>
            <a:ext cx="3345992" cy="26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52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プレースホルダー 3">
            <a:extLst>
              <a:ext uri="{FF2B5EF4-FFF2-40B4-BE49-F238E27FC236}">
                <a16:creationId xmlns:a16="http://schemas.microsoft.com/office/drawing/2014/main" id="{F8F4E3B3-1EB9-D3C5-BA46-52251FF66935}"/>
              </a:ext>
            </a:extLst>
          </p:cNvPr>
          <p:cNvSpPr txBox="1">
            <a:spLocks/>
          </p:cNvSpPr>
          <p:nvPr/>
        </p:nvSpPr>
        <p:spPr>
          <a:xfrm>
            <a:off x="762000" y="5726469"/>
            <a:ext cx="11102455" cy="809796"/>
          </a:xfrm>
          <a:prstGeom prst="rect">
            <a:avLst/>
          </a:prstGeom>
        </p:spPr>
        <p:txBody>
          <a:bodyPr vert="horz" lIns="45720" tIns="45720" rIns="4572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kumimoji="1"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出典元が明示されていないものについては以下のとおりです</a:t>
            </a:r>
            <a:endParaRPr lang="en-US" altLang="ja-JP" sz="16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r"/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林野庁　職業漫画「人</a:t>
            </a:r>
            <a:r>
              <a:rPr lang="en-US" altLang="ja-JP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to</a:t>
            </a:r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木」</a:t>
            </a:r>
            <a:endParaRPr lang="en-US" altLang="ja-JP" sz="16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r"/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三陸中部森林管理署</a:t>
            </a:r>
            <a:endParaRPr lang="en-US" altLang="ja-JP" sz="16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330656FD-BD11-66A0-24B4-28C8E3AEC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302" y="2679190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ありがとうございました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7613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ンテグラル">
  <a:themeElements>
    <a:clrScheme name="インテグラル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インテグラル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インテグラル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410</Words>
  <Application>Microsoft Office PowerPoint</Application>
  <PresentationFormat>ワイド画面</PresentationFormat>
  <Paragraphs>84</Paragraphs>
  <Slides>27</Slides>
  <Notes>27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8" baseType="lpstr">
      <vt:lpstr>HGP行書体</vt:lpstr>
      <vt:lpstr>HGP創英角ﾎﾟｯﾌﾟ体</vt:lpstr>
      <vt:lpstr>HGS創英角ﾎﾟｯﾌﾟ体</vt:lpstr>
      <vt:lpstr>HG創英角ﾎﾟｯﾌﾟ体</vt:lpstr>
      <vt:lpstr>ＭＳ ゴシック</vt:lpstr>
      <vt:lpstr>游ゴシック</vt:lpstr>
      <vt:lpstr>Calibri</vt:lpstr>
      <vt:lpstr>Tw Cen MT</vt:lpstr>
      <vt:lpstr>Tw Cen MT Condensed</vt:lpstr>
      <vt:lpstr>Wingdings 3</vt:lpstr>
      <vt:lpstr>インテグラル</vt:lpstr>
      <vt:lpstr>森林や林業を学ぼう</vt:lpstr>
      <vt:lpstr>PowerPoint プレゼンテーション</vt:lpstr>
      <vt:lpstr>地拵（じごしらえ）</vt:lpstr>
      <vt:lpstr>PowerPoint プレゼンテーション</vt:lpstr>
      <vt:lpstr>植付（うえつけ）</vt:lpstr>
      <vt:lpstr>下刈（したがり）</vt:lpstr>
      <vt:lpstr>下刈（したがり）</vt:lpstr>
      <vt:lpstr>除伐（じょばつ）</vt:lpstr>
      <vt:lpstr>PowerPoint プレゼンテーション</vt:lpstr>
      <vt:lpstr>枝打ち（えだうち）</vt:lpstr>
      <vt:lpstr>間伐（かんばつ）</vt:lpstr>
      <vt:lpstr>間伐（かんばつ）</vt:lpstr>
      <vt:lpstr>主伐（しゅばつ）</vt:lpstr>
      <vt:lpstr>伐ったあと</vt:lpstr>
      <vt:lpstr>森が受けているひ害</vt:lpstr>
      <vt:lpstr>シカによるひ害</vt:lpstr>
      <vt:lpstr>シカによるひ害</vt:lpstr>
      <vt:lpstr>シカによるひ害</vt:lpstr>
      <vt:lpstr>虫によるひ害（ナラがれ）</vt:lpstr>
      <vt:lpstr>虫によるひ害（ナラがれ）</vt:lpstr>
      <vt:lpstr>虫によるひ害（ナラがれ）</vt:lpstr>
      <vt:lpstr>虫によるひ害（ナラがれ）</vt:lpstr>
      <vt:lpstr>虫によるひ害（ナラがれ）</vt:lpstr>
      <vt:lpstr>山火事＆大雨</vt:lpstr>
      <vt:lpstr>山火事＆大雨</vt:lpstr>
      <vt:lpstr>山火事＆大雨</vt:lpstr>
      <vt:lpstr>ありがとうございました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2024-04-16T01:35:11Z</dcterms:created>
  <dcterms:modified xsi:type="dcterms:W3CDTF">2024-04-16T01:35:32Z</dcterms:modified>
</cp:coreProperties>
</file>