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
  </p:notesMasterIdLst>
  <p:sldIdLst>
    <p:sldId id="271" r:id="rId2"/>
    <p:sldId id="285" r:id="rId3"/>
    <p:sldId id="286" r:id="rId4"/>
    <p:sldId id="287" r:id="rId5"/>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927" userDrawn="1">
          <p15:clr>
            <a:srgbClr val="A4A3A4"/>
          </p15:clr>
        </p15:guide>
        <p15:guide id="2" pos="3833" userDrawn="1">
          <p15:clr>
            <a:srgbClr val="A4A3A4"/>
          </p15:clr>
        </p15:guide>
        <p15:guide id="3" orient="horz" pos="157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CF0"/>
    <a:srgbClr val="CCECFF"/>
    <a:srgbClr val="000000"/>
    <a:srgbClr val="DCE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052528-6287-4AEE-A1CA-1375D6442E41}" v="85" dt="2026-06-16T10:38:09.42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102" d="100"/>
          <a:sy n="102" d="100"/>
        </p:scale>
        <p:origin x="1152" y="162"/>
      </p:cViewPr>
      <p:guideLst>
        <p:guide pos="1927"/>
        <p:guide pos="3833"/>
        <p:guide orient="horz" pos="15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大久保 良太(OKUBO Ryota)" userId="057a2dea-1552-4687-b750-772ee7678390" providerId="ADAL" clId="{B068639F-D783-4109-BFD0-BF968A540D37}"/>
    <pc:docChg chg="undo custSel addSld modSld sldOrd">
      <pc:chgData name="大久保 良太(OKUBO Ryota)" userId="057a2dea-1552-4687-b750-772ee7678390" providerId="ADAL" clId="{B068639F-D783-4109-BFD0-BF968A540D37}" dt="2026-06-16T10:43:09.608" v="1997" actId="20577"/>
      <pc:docMkLst>
        <pc:docMk/>
      </pc:docMkLst>
      <pc:sldChg chg="addSp delSp modSp mod">
        <pc:chgData name="大久保 良太(OKUBO Ryota)" userId="057a2dea-1552-4687-b750-772ee7678390" providerId="ADAL" clId="{B068639F-D783-4109-BFD0-BF968A540D37}" dt="2026-06-16T10:37:54.563" v="1926" actId="20577"/>
        <pc:sldMkLst>
          <pc:docMk/>
          <pc:sldMk cId="3558631007" sldId="256"/>
        </pc:sldMkLst>
        <pc:spChg chg="add del mod">
          <ac:chgData name="大久保 良太(OKUBO Ryota)" userId="057a2dea-1552-4687-b750-772ee7678390" providerId="ADAL" clId="{B068639F-D783-4109-BFD0-BF968A540D37}" dt="2026-06-15T07:23:23.648" v="422" actId="478"/>
          <ac:spMkLst>
            <pc:docMk/>
            <pc:sldMk cId="3558631007" sldId="256"/>
            <ac:spMk id="2" creationId="{9E5F1749-3BA8-4416-8542-56327E3639EB}"/>
          </ac:spMkLst>
        </pc:spChg>
        <pc:spChg chg="del mod">
          <ac:chgData name="大久保 良太(OKUBO Ryota)" userId="057a2dea-1552-4687-b750-772ee7678390" providerId="ADAL" clId="{B068639F-D783-4109-BFD0-BF968A540D37}" dt="2026-06-16T09:43:30.675" v="1405" actId="478"/>
          <ac:spMkLst>
            <pc:docMk/>
            <pc:sldMk cId="3558631007" sldId="256"/>
            <ac:spMk id="3" creationId="{48A1C14C-F52B-0EA9-E17D-6F7A7AA2C47E}"/>
          </ac:spMkLst>
        </pc:spChg>
        <pc:spChg chg="add del mod">
          <ac:chgData name="大久保 良太(OKUBO Ryota)" userId="057a2dea-1552-4687-b750-772ee7678390" providerId="ADAL" clId="{B068639F-D783-4109-BFD0-BF968A540D37}" dt="2026-06-16T09:43:22.743" v="1402" actId="478"/>
          <ac:spMkLst>
            <pc:docMk/>
            <pc:sldMk cId="3558631007" sldId="256"/>
            <ac:spMk id="4" creationId="{30C63D9E-360D-FED9-667D-E9498A5B6D20}"/>
          </ac:spMkLst>
        </pc:spChg>
        <pc:spChg chg="add mod">
          <ac:chgData name="大久保 良太(OKUBO Ryota)" userId="057a2dea-1552-4687-b750-772ee7678390" providerId="ADAL" clId="{B068639F-D783-4109-BFD0-BF968A540D37}" dt="2026-06-16T09:19:33.539" v="1275" actId="14100"/>
          <ac:spMkLst>
            <pc:docMk/>
            <pc:sldMk cId="3558631007" sldId="256"/>
            <ac:spMk id="5" creationId="{3BDA1362-DA99-5ED3-BE6E-12E37FCA9A2C}"/>
          </ac:spMkLst>
        </pc:spChg>
        <pc:spChg chg="mod">
          <ac:chgData name="大久保 良太(OKUBO Ryota)" userId="057a2dea-1552-4687-b750-772ee7678390" providerId="ADAL" clId="{B068639F-D783-4109-BFD0-BF968A540D37}" dt="2026-06-16T09:43:26.630" v="1404"/>
          <ac:spMkLst>
            <pc:docMk/>
            <pc:sldMk cId="3558631007" sldId="256"/>
            <ac:spMk id="18" creationId="{92CCD86B-ED94-E092-4574-86983D9C93E3}"/>
          </ac:spMkLst>
        </pc:spChg>
        <pc:spChg chg="mod">
          <ac:chgData name="大久保 良太(OKUBO Ryota)" userId="057a2dea-1552-4687-b750-772ee7678390" providerId="ADAL" clId="{B068639F-D783-4109-BFD0-BF968A540D37}" dt="2026-06-16T09:43:26.630" v="1404"/>
          <ac:spMkLst>
            <pc:docMk/>
            <pc:sldMk cId="3558631007" sldId="256"/>
            <ac:spMk id="19" creationId="{0F4E8181-8A5B-4378-0044-56DDCD3D4D4A}"/>
          </ac:spMkLst>
        </pc:spChg>
        <pc:spChg chg="mod">
          <ac:chgData name="大久保 良太(OKUBO Ryota)" userId="057a2dea-1552-4687-b750-772ee7678390" providerId="ADAL" clId="{B068639F-D783-4109-BFD0-BF968A540D37}" dt="2026-06-16T09:43:30.942" v="1406"/>
          <ac:spMkLst>
            <pc:docMk/>
            <pc:sldMk cId="3558631007" sldId="256"/>
            <ac:spMk id="22" creationId="{F24F4D16-D43B-4697-34E6-CE2E16E2374D}"/>
          </ac:spMkLst>
        </pc:spChg>
        <pc:spChg chg="mod">
          <ac:chgData name="大久保 良太(OKUBO Ryota)" userId="057a2dea-1552-4687-b750-772ee7678390" providerId="ADAL" clId="{B068639F-D783-4109-BFD0-BF968A540D37}" dt="2026-06-16T09:43:30.942" v="1406"/>
          <ac:spMkLst>
            <pc:docMk/>
            <pc:sldMk cId="3558631007" sldId="256"/>
            <ac:spMk id="23" creationId="{20F04EA9-EF73-B3D2-F517-21ED25AC0815}"/>
          </ac:spMkLst>
        </pc:spChg>
        <pc:grpChg chg="add mod">
          <ac:chgData name="大久保 良太(OKUBO Ryota)" userId="057a2dea-1552-4687-b750-772ee7678390" providerId="ADAL" clId="{B068639F-D783-4109-BFD0-BF968A540D37}" dt="2026-06-16T09:43:26.630" v="1404"/>
          <ac:grpSpMkLst>
            <pc:docMk/>
            <pc:sldMk cId="3558631007" sldId="256"/>
            <ac:grpSpMk id="13" creationId="{A77179F2-6A0D-3259-DFC3-94C71661E3A5}"/>
          </ac:grpSpMkLst>
        </pc:grpChg>
        <pc:grpChg chg="add mod">
          <ac:chgData name="大久保 良太(OKUBO Ryota)" userId="057a2dea-1552-4687-b750-772ee7678390" providerId="ADAL" clId="{B068639F-D783-4109-BFD0-BF968A540D37}" dt="2026-06-16T09:43:30.942" v="1406"/>
          <ac:grpSpMkLst>
            <pc:docMk/>
            <pc:sldMk cId="3558631007" sldId="256"/>
            <ac:grpSpMk id="21" creationId="{10D2CB9D-54A4-4FE1-B793-0168A21F32DA}"/>
          </ac:grpSpMkLst>
        </pc:grpChg>
        <pc:graphicFrameChg chg="mod modGraphic">
          <ac:chgData name="大久保 良太(OKUBO Ryota)" userId="057a2dea-1552-4687-b750-772ee7678390" providerId="ADAL" clId="{B068639F-D783-4109-BFD0-BF968A540D37}" dt="2026-06-16T10:37:46.602" v="1919" actId="20577"/>
          <ac:graphicFrameMkLst>
            <pc:docMk/>
            <pc:sldMk cId="3558631007" sldId="256"/>
            <ac:graphicFrameMk id="9" creationId="{08B59138-053D-37B4-7DD3-B1313165E533}"/>
          </ac:graphicFrameMkLst>
        </pc:graphicFrameChg>
        <pc:graphicFrameChg chg="mod modGraphic">
          <ac:chgData name="大久保 良太(OKUBO Ryota)" userId="057a2dea-1552-4687-b750-772ee7678390" providerId="ADAL" clId="{B068639F-D783-4109-BFD0-BF968A540D37}" dt="2026-06-16T10:37:54.563" v="1926" actId="20577"/>
          <ac:graphicFrameMkLst>
            <pc:docMk/>
            <pc:sldMk cId="3558631007" sldId="256"/>
            <ac:graphicFrameMk id="10" creationId="{546B81B6-4938-4D42-EE34-AAE2024A97C5}"/>
          </ac:graphicFrameMkLst>
        </pc:graphicFrameChg>
        <pc:graphicFrameChg chg="modGraphic">
          <ac:chgData name="大久保 良太(OKUBO Ryota)" userId="057a2dea-1552-4687-b750-772ee7678390" providerId="ADAL" clId="{B068639F-D783-4109-BFD0-BF968A540D37}" dt="2026-06-16T10:37:20.416" v="1904" actId="2711"/>
          <ac:graphicFrameMkLst>
            <pc:docMk/>
            <pc:sldMk cId="3558631007" sldId="256"/>
            <ac:graphicFrameMk id="11" creationId="{5500102C-9B33-932F-16B8-66AC842BDF65}"/>
          </ac:graphicFrameMkLst>
        </pc:graphicFrameChg>
        <pc:graphicFrameChg chg="mod modGraphic">
          <ac:chgData name="大久保 良太(OKUBO Ryota)" userId="057a2dea-1552-4687-b750-772ee7678390" providerId="ADAL" clId="{B068639F-D783-4109-BFD0-BF968A540D37}" dt="2026-06-16T10:37:16.519" v="1903" actId="2711"/>
          <ac:graphicFrameMkLst>
            <pc:docMk/>
            <pc:sldMk cId="3558631007" sldId="256"/>
            <ac:graphicFrameMk id="14" creationId="{1617539B-E4BB-B76A-2734-5CD6E7AF53CF}"/>
          </ac:graphicFrameMkLst>
        </pc:graphicFrameChg>
        <pc:graphicFrameChg chg="mod modGraphic">
          <ac:chgData name="大久保 良太(OKUBO Ryota)" userId="057a2dea-1552-4687-b750-772ee7678390" providerId="ADAL" clId="{B068639F-D783-4109-BFD0-BF968A540D37}" dt="2026-06-16T10:37:12.026" v="1902" actId="2711"/>
          <ac:graphicFrameMkLst>
            <pc:docMk/>
            <pc:sldMk cId="3558631007" sldId="256"/>
            <ac:graphicFrameMk id="15" creationId="{67410F84-9622-C72C-8E4B-E1C8E870B485}"/>
          </ac:graphicFrameMkLst>
        </pc:graphicFrameChg>
        <pc:graphicFrameChg chg="mod modGraphic">
          <ac:chgData name="大久保 良太(OKUBO Ryota)" userId="057a2dea-1552-4687-b750-772ee7678390" providerId="ADAL" clId="{B068639F-D783-4109-BFD0-BF968A540D37}" dt="2026-06-16T10:37:06.744" v="1901" actId="2711"/>
          <ac:graphicFrameMkLst>
            <pc:docMk/>
            <pc:sldMk cId="3558631007" sldId="256"/>
            <ac:graphicFrameMk id="16" creationId="{D5B24E13-04BA-8173-1F02-F064F5DA55A2}"/>
          </ac:graphicFrameMkLst>
        </pc:graphicFrameChg>
        <pc:picChg chg="add mod">
          <ac:chgData name="大久保 良太(OKUBO Ryota)" userId="057a2dea-1552-4687-b750-772ee7678390" providerId="ADAL" clId="{B068639F-D783-4109-BFD0-BF968A540D37}" dt="2026-06-16T09:20:11.240" v="1282" actId="1076"/>
          <ac:picMkLst>
            <pc:docMk/>
            <pc:sldMk cId="3558631007" sldId="256"/>
            <ac:picMk id="8" creationId="{61F90F5B-EAFA-225E-8956-972B96DC9D13}"/>
          </ac:picMkLst>
        </pc:picChg>
      </pc:sldChg>
      <pc:sldChg chg="addSp delSp modSp mod">
        <pc:chgData name="大久保 良太(OKUBO Ryota)" userId="057a2dea-1552-4687-b750-772ee7678390" providerId="ADAL" clId="{B068639F-D783-4109-BFD0-BF968A540D37}" dt="2026-06-16T10:33:51.490" v="1851" actId="20577"/>
        <pc:sldMkLst>
          <pc:docMk/>
          <pc:sldMk cId="3662151593" sldId="257"/>
        </pc:sldMkLst>
        <pc:spChg chg="add del mod">
          <ac:chgData name="大久保 良太(OKUBO Ryota)" userId="057a2dea-1552-4687-b750-772ee7678390" providerId="ADAL" clId="{B068639F-D783-4109-BFD0-BF968A540D37}" dt="2026-06-15T07:23:48.307" v="425" actId="478"/>
          <ac:spMkLst>
            <pc:docMk/>
            <pc:sldMk cId="3662151593" sldId="257"/>
            <ac:spMk id="2" creationId="{63B9924C-2249-1449-B685-7CA8471EC359}"/>
          </ac:spMkLst>
        </pc:spChg>
        <pc:spChg chg="add mod">
          <ac:chgData name="大久保 良太(OKUBO Ryota)" userId="057a2dea-1552-4687-b750-772ee7678390" providerId="ADAL" clId="{B068639F-D783-4109-BFD0-BF968A540D37}" dt="2026-06-16T09:43:15.981" v="1401" actId="164"/>
          <ac:spMkLst>
            <pc:docMk/>
            <pc:sldMk cId="3662151593" sldId="257"/>
            <ac:spMk id="9" creationId="{AA8C41E3-F052-6F8B-DE7B-1C29F1C30F87}"/>
          </ac:spMkLst>
        </pc:spChg>
        <pc:spChg chg="mod">
          <ac:chgData name="大久保 良太(OKUBO Ryota)" userId="057a2dea-1552-4687-b750-772ee7678390" providerId="ADAL" clId="{B068639F-D783-4109-BFD0-BF968A540D37}" dt="2026-06-16T09:43:15.981" v="1401" actId="164"/>
          <ac:spMkLst>
            <pc:docMk/>
            <pc:sldMk cId="3662151593" sldId="257"/>
            <ac:spMk id="18" creationId="{17EF954D-0890-91DA-FBD1-0746F84B778C}"/>
          </ac:spMkLst>
        </pc:spChg>
        <pc:grpChg chg="add mod">
          <ac:chgData name="大久保 良太(OKUBO Ryota)" userId="057a2dea-1552-4687-b750-772ee7678390" providerId="ADAL" clId="{B068639F-D783-4109-BFD0-BF968A540D37}" dt="2026-06-16T09:43:15.981" v="1401" actId="164"/>
          <ac:grpSpMkLst>
            <pc:docMk/>
            <pc:sldMk cId="3662151593" sldId="257"/>
            <ac:grpSpMk id="2" creationId="{F1E6D782-E19A-2392-45B5-8401FA6EECC4}"/>
          </ac:grpSpMkLst>
        </pc:grpChg>
        <pc:graphicFrameChg chg="mod modGraphic">
          <ac:chgData name="大久保 良太(OKUBO Ryota)" userId="057a2dea-1552-4687-b750-772ee7678390" providerId="ADAL" clId="{B068639F-D783-4109-BFD0-BF968A540D37}" dt="2026-06-16T05:37:58.076" v="623" actId="207"/>
          <ac:graphicFrameMkLst>
            <pc:docMk/>
            <pc:sldMk cId="3662151593" sldId="257"/>
            <ac:graphicFrameMk id="3" creationId="{F1A70D70-1B3F-EAD6-B9C1-AD50CE7691CA}"/>
          </ac:graphicFrameMkLst>
        </pc:graphicFrameChg>
        <pc:graphicFrameChg chg="modGraphic">
          <ac:chgData name="大久保 良太(OKUBO Ryota)" userId="057a2dea-1552-4687-b750-772ee7678390" providerId="ADAL" clId="{B068639F-D783-4109-BFD0-BF968A540D37}" dt="2026-06-16T05:38:45.779" v="656" actId="20577"/>
          <ac:graphicFrameMkLst>
            <pc:docMk/>
            <pc:sldMk cId="3662151593" sldId="257"/>
            <ac:graphicFrameMk id="4" creationId="{6FDDC96D-2317-E753-B40F-ACEE8E39BE8B}"/>
          </ac:graphicFrameMkLst>
        </pc:graphicFrameChg>
        <pc:graphicFrameChg chg="modGraphic">
          <ac:chgData name="大久保 良太(OKUBO Ryota)" userId="057a2dea-1552-4687-b750-772ee7678390" providerId="ADAL" clId="{B068639F-D783-4109-BFD0-BF968A540D37}" dt="2026-06-16T05:38:37.454" v="655" actId="242"/>
          <ac:graphicFrameMkLst>
            <pc:docMk/>
            <pc:sldMk cId="3662151593" sldId="257"/>
            <ac:graphicFrameMk id="5" creationId="{7AF33EC1-82C1-ED38-A1A5-709E6C581EA3}"/>
          </ac:graphicFrameMkLst>
        </pc:graphicFrameChg>
        <pc:graphicFrameChg chg="modGraphic">
          <ac:chgData name="大久保 良太(OKUBO Ryota)" userId="057a2dea-1552-4687-b750-772ee7678390" providerId="ADAL" clId="{B068639F-D783-4109-BFD0-BF968A540D37}" dt="2026-06-16T05:40:15.566" v="794" actId="20577"/>
          <ac:graphicFrameMkLst>
            <pc:docMk/>
            <pc:sldMk cId="3662151593" sldId="257"/>
            <ac:graphicFrameMk id="8" creationId="{2C694E33-F885-B0D8-F694-DF3A6E20A420}"/>
          </ac:graphicFrameMkLst>
        </pc:graphicFrameChg>
        <pc:graphicFrameChg chg="mod modGraphic">
          <ac:chgData name="大久保 良太(OKUBO Ryota)" userId="057a2dea-1552-4687-b750-772ee7678390" providerId="ADAL" clId="{B068639F-D783-4109-BFD0-BF968A540D37}" dt="2026-06-16T05:42:29.938" v="979" actId="20577"/>
          <ac:graphicFrameMkLst>
            <pc:docMk/>
            <pc:sldMk cId="3662151593" sldId="257"/>
            <ac:graphicFrameMk id="13" creationId="{E3F09879-9524-1815-FADB-2AE5C0E6DE5D}"/>
          </ac:graphicFrameMkLst>
        </pc:graphicFrameChg>
        <pc:graphicFrameChg chg="mod modGraphic">
          <ac:chgData name="大久保 良太(OKUBO Ryota)" userId="057a2dea-1552-4687-b750-772ee7678390" providerId="ADAL" clId="{B068639F-D783-4109-BFD0-BF968A540D37}" dt="2026-06-16T05:41:52.705" v="942"/>
          <ac:graphicFrameMkLst>
            <pc:docMk/>
            <pc:sldMk cId="3662151593" sldId="257"/>
            <ac:graphicFrameMk id="19" creationId="{C9B2E514-D6E8-4FD8-483E-D20EAF431284}"/>
          </ac:graphicFrameMkLst>
        </pc:graphicFrameChg>
        <pc:graphicFrameChg chg="mod modGraphic">
          <ac:chgData name="大久保 良太(OKUBO Ryota)" userId="057a2dea-1552-4687-b750-772ee7678390" providerId="ADAL" clId="{B068639F-D783-4109-BFD0-BF968A540D37}" dt="2026-06-16T05:41:41.037" v="941" actId="207"/>
          <ac:graphicFrameMkLst>
            <pc:docMk/>
            <pc:sldMk cId="3662151593" sldId="257"/>
            <ac:graphicFrameMk id="20" creationId="{8E9BFB41-0B6A-D96F-96A8-FB24532DC1D2}"/>
          </ac:graphicFrameMkLst>
        </pc:graphicFrameChg>
        <pc:graphicFrameChg chg="mod modGraphic">
          <ac:chgData name="大久保 良太(OKUBO Ryota)" userId="057a2dea-1552-4687-b750-772ee7678390" providerId="ADAL" clId="{B068639F-D783-4109-BFD0-BF968A540D37}" dt="2026-06-16T10:33:51.490" v="1851" actId="20577"/>
          <ac:graphicFrameMkLst>
            <pc:docMk/>
            <pc:sldMk cId="3662151593" sldId="257"/>
            <ac:graphicFrameMk id="21" creationId="{7F4B8027-A68D-031D-709A-610A802A60A3}"/>
          </ac:graphicFrameMkLst>
        </pc:graphicFrameChg>
        <pc:graphicFrameChg chg="modGraphic">
          <ac:chgData name="大久保 良太(OKUBO Ryota)" userId="057a2dea-1552-4687-b750-772ee7678390" providerId="ADAL" clId="{B068639F-D783-4109-BFD0-BF968A540D37}" dt="2026-06-16T05:44:51.319" v="1017" actId="207"/>
          <ac:graphicFrameMkLst>
            <pc:docMk/>
            <pc:sldMk cId="3662151593" sldId="257"/>
            <ac:graphicFrameMk id="22" creationId="{1C091EF8-5C4C-8FF7-A245-005813F0B375}"/>
          </ac:graphicFrameMkLst>
        </pc:graphicFrameChg>
        <pc:graphicFrameChg chg="modGraphic">
          <ac:chgData name="大久保 良太(OKUBO Ryota)" userId="057a2dea-1552-4687-b750-772ee7678390" providerId="ADAL" clId="{B068639F-D783-4109-BFD0-BF968A540D37}" dt="2026-06-16T05:45:41.528" v="1043" actId="207"/>
          <ac:graphicFrameMkLst>
            <pc:docMk/>
            <pc:sldMk cId="3662151593" sldId="257"/>
            <ac:graphicFrameMk id="23" creationId="{3BB27819-D67D-7C6D-5234-C796E2C031DF}"/>
          </ac:graphicFrameMkLst>
        </pc:graphicFrameChg>
        <pc:graphicFrameChg chg="modGraphic">
          <ac:chgData name="大久保 良太(OKUBO Ryota)" userId="057a2dea-1552-4687-b750-772ee7678390" providerId="ADAL" clId="{B068639F-D783-4109-BFD0-BF968A540D37}" dt="2026-06-16T05:46:14.605" v="1064" actId="207"/>
          <ac:graphicFrameMkLst>
            <pc:docMk/>
            <pc:sldMk cId="3662151593" sldId="257"/>
            <ac:graphicFrameMk id="24" creationId="{E6C435C1-25A9-AC02-DF98-EDD8D66AEC14}"/>
          </ac:graphicFrameMkLst>
        </pc:graphicFrameChg>
        <pc:graphicFrameChg chg="modGraphic">
          <ac:chgData name="大久保 良太(OKUBO Ryota)" userId="057a2dea-1552-4687-b750-772ee7678390" providerId="ADAL" clId="{B068639F-D783-4109-BFD0-BF968A540D37}" dt="2026-06-16T05:46:28.192" v="1077" actId="207"/>
          <ac:graphicFrameMkLst>
            <pc:docMk/>
            <pc:sldMk cId="3662151593" sldId="257"/>
            <ac:graphicFrameMk id="25" creationId="{87BB93C6-3DD0-3763-CBB9-CF56363AC7DC}"/>
          </ac:graphicFrameMkLst>
        </pc:graphicFrameChg>
      </pc:sldChg>
      <pc:sldChg chg="addSp delSp modSp mod">
        <pc:chgData name="大久保 良太(OKUBO Ryota)" userId="057a2dea-1552-4687-b750-772ee7678390" providerId="ADAL" clId="{B068639F-D783-4109-BFD0-BF968A540D37}" dt="2026-06-16T09:43:55.332" v="1415"/>
        <pc:sldMkLst>
          <pc:docMk/>
          <pc:sldMk cId="115629236" sldId="259"/>
        </pc:sldMkLst>
        <pc:spChg chg="del">
          <ac:chgData name="大久保 良太(OKUBO Ryota)" userId="057a2dea-1552-4687-b750-772ee7678390" providerId="ADAL" clId="{B068639F-D783-4109-BFD0-BF968A540D37}" dt="2026-06-16T09:43:53.463" v="1413" actId="478"/>
          <ac:spMkLst>
            <pc:docMk/>
            <pc:sldMk cId="115629236" sldId="259"/>
            <ac:spMk id="3" creationId="{04E98551-E5FC-493C-F1C5-28EAE42A17FA}"/>
          </ac:spMkLst>
        </pc:spChg>
        <pc:spChg chg="add del mod">
          <ac:chgData name="大久保 良太(OKUBO Ryota)" userId="057a2dea-1552-4687-b750-772ee7678390" providerId="ADAL" clId="{B068639F-D783-4109-BFD0-BF968A540D37}" dt="2026-06-15T07:23:09.993" v="418" actId="478"/>
          <ac:spMkLst>
            <pc:docMk/>
            <pc:sldMk cId="115629236" sldId="259"/>
            <ac:spMk id="4" creationId="{A385B457-3A6E-251F-8E2F-1FAE04D7BA17}"/>
          </ac:spMkLst>
        </pc:spChg>
        <pc:spChg chg="add del mod">
          <ac:chgData name="大久保 良太(OKUBO Ryota)" userId="057a2dea-1552-4687-b750-772ee7678390" providerId="ADAL" clId="{B068639F-D783-4109-BFD0-BF968A540D37}" dt="2026-06-16T09:43:53.992" v="1414" actId="478"/>
          <ac:spMkLst>
            <pc:docMk/>
            <pc:sldMk cId="115629236" sldId="259"/>
            <ac:spMk id="5" creationId="{4766D1D8-2483-E2B3-9236-60223394E463}"/>
          </ac:spMkLst>
        </pc:spChg>
        <pc:spChg chg="mod">
          <ac:chgData name="大久保 良太(OKUBO Ryota)" userId="057a2dea-1552-4687-b750-772ee7678390" providerId="ADAL" clId="{B068639F-D783-4109-BFD0-BF968A540D37}" dt="2026-06-16T09:43:55.332" v="1415"/>
          <ac:spMkLst>
            <pc:docMk/>
            <pc:sldMk cId="115629236" sldId="259"/>
            <ac:spMk id="8" creationId="{53DD7864-6014-3886-4C1D-AFF6978D8B5B}"/>
          </ac:spMkLst>
        </pc:spChg>
        <pc:spChg chg="mod">
          <ac:chgData name="大久保 良太(OKUBO Ryota)" userId="057a2dea-1552-4687-b750-772ee7678390" providerId="ADAL" clId="{B068639F-D783-4109-BFD0-BF968A540D37}" dt="2026-06-16T09:43:55.332" v="1415"/>
          <ac:spMkLst>
            <pc:docMk/>
            <pc:sldMk cId="115629236" sldId="259"/>
            <ac:spMk id="9" creationId="{C99F993B-042F-3CF4-B2B7-92A9A000F681}"/>
          </ac:spMkLst>
        </pc:spChg>
        <pc:grpChg chg="add mod">
          <ac:chgData name="大久保 良太(OKUBO Ryota)" userId="057a2dea-1552-4687-b750-772ee7678390" providerId="ADAL" clId="{B068639F-D783-4109-BFD0-BF968A540D37}" dt="2026-06-16T09:43:55.332" v="1415"/>
          <ac:grpSpMkLst>
            <pc:docMk/>
            <pc:sldMk cId="115629236" sldId="259"/>
            <ac:grpSpMk id="4" creationId="{19849EB2-19C4-71C7-AEC0-54D860916754}"/>
          </ac:grpSpMkLst>
        </pc:grpChg>
      </pc:sldChg>
      <pc:sldChg chg="addSp delSp modSp mod">
        <pc:chgData name="大久保 良太(OKUBO Ryota)" userId="057a2dea-1552-4687-b750-772ee7678390" providerId="ADAL" clId="{B068639F-D783-4109-BFD0-BF968A540D37}" dt="2026-06-16T09:44:03.009" v="1418"/>
        <pc:sldMkLst>
          <pc:docMk/>
          <pc:sldMk cId="3701019096" sldId="261"/>
        </pc:sldMkLst>
        <pc:spChg chg="del">
          <ac:chgData name="大久保 良太(OKUBO Ryota)" userId="057a2dea-1552-4687-b750-772ee7678390" providerId="ADAL" clId="{B068639F-D783-4109-BFD0-BF968A540D37}" dt="2026-06-16T09:44:00.622" v="1416" actId="478"/>
          <ac:spMkLst>
            <pc:docMk/>
            <pc:sldMk cId="3701019096" sldId="261"/>
            <ac:spMk id="3" creationId="{8EF6B0A6-944D-8ECE-6456-55AC2839316F}"/>
          </ac:spMkLst>
        </pc:spChg>
        <pc:spChg chg="add del mod">
          <ac:chgData name="大久保 良太(OKUBO Ryota)" userId="057a2dea-1552-4687-b750-772ee7678390" providerId="ADAL" clId="{B068639F-D783-4109-BFD0-BF968A540D37}" dt="2026-06-16T09:44:01.958" v="1417" actId="478"/>
          <ac:spMkLst>
            <pc:docMk/>
            <pc:sldMk cId="3701019096" sldId="261"/>
            <ac:spMk id="4" creationId="{AA628D2E-17CF-D814-0070-00E28C19312E}"/>
          </ac:spMkLst>
        </pc:spChg>
        <pc:spChg chg="mod">
          <ac:chgData name="大久保 良太(OKUBO Ryota)" userId="057a2dea-1552-4687-b750-772ee7678390" providerId="ADAL" clId="{B068639F-D783-4109-BFD0-BF968A540D37}" dt="2026-06-16T09:44:03.009" v="1418"/>
          <ac:spMkLst>
            <pc:docMk/>
            <pc:sldMk cId="3701019096" sldId="261"/>
            <ac:spMk id="8" creationId="{F6215C9C-9AA2-BDB7-0726-C32C47964A2A}"/>
          </ac:spMkLst>
        </pc:spChg>
        <pc:spChg chg="mod">
          <ac:chgData name="大久保 良太(OKUBO Ryota)" userId="057a2dea-1552-4687-b750-772ee7678390" providerId="ADAL" clId="{B068639F-D783-4109-BFD0-BF968A540D37}" dt="2026-06-16T09:44:03.009" v="1418"/>
          <ac:spMkLst>
            <pc:docMk/>
            <pc:sldMk cId="3701019096" sldId="261"/>
            <ac:spMk id="9" creationId="{849EE7F7-A552-0404-B14B-8982B1BBA810}"/>
          </ac:spMkLst>
        </pc:spChg>
        <pc:grpChg chg="add mod">
          <ac:chgData name="大久保 良太(OKUBO Ryota)" userId="057a2dea-1552-4687-b750-772ee7678390" providerId="ADAL" clId="{B068639F-D783-4109-BFD0-BF968A540D37}" dt="2026-06-16T09:44:03.009" v="1418"/>
          <ac:grpSpMkLst>
            <pc:docMk/>
            <pc:sldMk cId="3701019096" sldId="261"/>
            <ac:grpSpMk id="5" creationId="{64C88051-630A-9168-52F3-FF449C3BF7E9}"/>
          </ac:grpSpMkLst>
        </pc:grpChg>
      </pc:sldChg>
      <pc:sldChg chg="addSp delSp modSp mod">
        <pc:chgData name="大久保 良太(OKUBO Ryota)" userId="057a2dea-1552-4687-b750-772ee7678390" providerId="ADAL" clId="{B068639F-D783-4109-BFD0-BF968A540D37}" dt="2026-06-16T09:44:11.698" v="1422"/>
        <pc:sldMkLst>
          <pc:docMk/>
          <pc:sldMk cId="1678683701" sldId="266"/>
        </pc:sldMkLst>
        <pc:spChg chg="del">
          <ac:chgData name="大久保 良太(OKUBO Ryota)" userId="057a2dea-1552-4687-b750-772ee7678390" providerId="ADAL" clId="{B068639F-D783-4109-BFD0-BF968A540D37}" dt="2026-06-16T09:44:10.785" v="1421" actId="478"/>
          <ac:spMkLst>
            <pc:docMk/>
            <pc:sldMk cId="1678683701" sldId="266"/>
            <ac:spMk id="2" creationId="{BCFBB7A4-09C5-68D2-A130-E45F58E9B840}"/>
          </ac:spMkLst>
        </pc:spChg>
        <pc:spChg chg="add del mod">
          <ac:chgData name="大久保 良太(OKUBO Ryota)" userId="057a2dea-1552-4687-b750-772ee7678390" providerId="ADAL" clId="{B068639F-D783-4109-BFD0-BF968A540D37}" dt="2026-06-16T09:44:08.421" v="1420" actId="478"/>
          <ac:spMkLst>
            <pc:docMk/>
            <pc:sldMk cId="1678683701" sldId="266"/>
            <ac:spMk id="4" creationId="{89C62A6D-6BD7-561C-389B-C61FD9BF49D4}"/>
          </ac:spMkLst>
        </pc:spChg>
        <pc:spChg chg="mod">
          <ac:chgData name="大久保 良太(OKUBO Ryota)" userId="057a2dea-1552-4687-b750-772ee7678390" providerId="ADAL" clId="{B068639F-D783-4109-BFD0-BF968A540D37}" dt="2026-06-16T09:44:11.698" v="1422"/>
          <ac:spMkLst>
            <pc:docMk/>
            <pc:sldMk cId="1678683701" sldId="266"/>
            <ac:spMk id="8" creationId="{3A9D8197-3511-6D30-9D67-60A19F680F32}"/>
          </ac:spMkLst>
        </pc:spChg>
        <pc:spChg chg="mod">
          <ac:chgData name="大久保 良太(OKUBO Ryota)" userId="057a2dea-1552-4687-b750-772ee7678390" providerId="ADAL" clId="{B068639F-D783-4109-BFD0-BF968A540D37}" dt="2026-06-16T09:44:11.698" v="1422"/>
          <ac:spMkLst>
            <pc:docMk/>
            <pc:sldMk cId="1678683701" sldId="266"/>
            <ac:spMk id="9" creationId="{D91737F6-79BB-6619-40CA-9AEF71FD5B64}"/>
          </ac:spMkLst>
        </pc:spChg>
        <pc:grpChg chg="add mod">
          <ac:chgData name="大久保 良太(OKUBO Ryota)" userId="057a2dea-1552-4687-b750-772ee7678390" providerId="ADAL" clId="{B068639F-D783-4109-BFD0-BF968A540D37}" dt="2026-06-16T09:44:11.698" v="1422"/>
          <ac:grpSpMkLst>
            <pc:docMk/>
            <pc:sldMk cId="1678683701" sldId="266"/>
            <ac:grpSpMk id="5" creationId="{0AE6BD45-A7BC-E753-B7A1-F297F3CC3C0C}"/>
          </ac:grpSpMkLst>
        </pc:grpChg>
      </pc:sldChg>
      <pc:sldChg chg="addSp delSp modSp mod">
        <pc:chgData name="大久保 良太(OKUBO Ryota)" userId="057a2dea-1552-4687-b750-772ee7678390" providerId="ADAL" clId="{B068639F-D783-4109-BFD0-BF968A540D37}" dt="2026-06-16T09:44:28.424" v="1428"/>
        <pc:sldMkLst>
          <pc:docMk/>
          <pc:sldMk cId="858017073" sldId="267"/>
        </pc:sldMkLst>
        <pc:spChg chg="del">
          <ac:chgData name="大久保 良太(OKUBO Ryota)" userId="057a2dea-1552-4687-b750-772ee7678390" providerId="ADAL" clId="{B068639F-D783-4109-BFD0-BF968A540D37}" dt="2026-06-16T09:44:28.063" v="1427" actId="478"/>
          <ac:spMkLst>
            <pc:docMk/>
            <pc:sldMk cId="858017073" sldId="267"/>
            <ac:spMk id="2" creationId="{0410641C-3033-AFF3-2532-7D067FA7F200}"/>
          </ac:spMkLst>
        </pc:spChg>
        <pc:spChg chg="add del mod">
          <ac:chgData name="大久保 良太(OKUBO Ryota)" userId="057a2dea-1552-4687-b750-772ee7678390" providerId="ADAL" clId="{B068639F-D783-4109-BFD0-BF968A540D37}" dt="2026-06-16T09:44:26.272" v="1426" actId="478"/>
          <ac:spMkLst>
            <pc:docMk/>
            <pc:sldMk cId="858017073" sldId="267"/>
            <ac:spMk id="3" creationId="{4F8917CC-665B-A1E2-E0C1-066809C57C87}"/>
          </ac:spMkLst>
        </pc:spChg>
        <pc:spChg chg="mod">
          <ac:chgData name="大久保 良太(OKUBO Ryota)" userId="057a2dea-1552-4687-b750-772ee7678390" providerId="ADAL" clId="{B068639F-D783-4109-BFD0-BF968A540D37}" dt="2026-06-16T05:28:06.522" v="542" actId="207"/>
          <ac:spMkLst>
            <pc:docMk/>
            <pc:sldMk cId="858017073" sldId="267"/>
            <ac:spMk id="4" creationId="{E89E9381-8D72-F51B-6E3E-7C69A45C56F2}"/>
          </ac:spMkLst>
        </pc:spChg>
        <pc:spChg chg="add del mod">
          <ac:chgData name="大久保 良太(OKUBO Ryota)" userId="057a2dea-1552-4687-b750-772ee7678390" providerId="ADAL" clId="{B068639F-D783-4109-BFD0-BF968A540D37}" dt="2026-06-15T07:25:57.820" v="450" actId="478"/>
          <ac:spMkLst>
            <pc:docMk/>
            <pc:sldMk cId="858017073" sldId="267"/>
            <ac:spMk id="5" creationId="{335C2EC8-DA90-EDC6-91B5-2AB50AE00C77}"/>
          </ac:spMkLst>
        </pc:spChg>
        <pc:spChg chg="mod">
          <ac:chgData name="大久保 良太(OKUBO Ryota)" userId="057a2dea-1552-4687-b750-772ee7678390" providerId="ADAL" clId="{B068639F-D783-4109-BFD0-BF968A540D37}" dt="2026-06-16T09:44:28.424" v="1428"/>
          <ac:spMkLst>
            <pc:docMk/>
            <pc:sldMk cId="858017073" sldId="267"/>
            <ac:spMk id="11" creationId="{0674918E-D829-8644-F1A8-D8EE4DEBC7F2}"/>
          </ac:spMkLst>
        </pc:spChg>
        <pc:spChg chg="mod">
          <ac:chgData name="大久保 良太(OKUBO Ryota)" userId="057a2dea-1552-4687-b750-772ee7678390" providerId="ADAL" clId="{B068639F-D783-4109-BFD0-BF968A540D37}" dt="2026-06-16T09:44:28.424" v="1428"/>
          <ac:spMkLst>
            <pc:docMk/>
            <pc:sldMk cId="858017073" sldId="267"/>
            <ac:spMk id="12" creationId="{F928A64F-1AC3-39F6-15AC-4289B7D6693D}"/>
          </ac:spMkLst>
        </pc:spChg>
        <pc:grpChg chg="add mod">
          <ac:chgData name="大久保 良太(OKUBO Ryota)" userId="057a2dea-1552-4687-b750-772ee7678390" providerId="ADAL" clId="{B068639F-D783-4109-BFD0-BF968A540D37}" dt="2026-06-16T09:44:28.424" v="1428"/>
          <ac:grpSpMkLst>
            <pc:docMk/>
            <pc:sldMk cId="858017073" sldId="267"/>
            <ac:grpSpMk id="5" creationId="{A56402A0-5DED-4776-92E5-4221C27AC4B2}"/>
          </ac:grpSpMkLst>
        </pc:grpChg>
      </pc:sldChg>
      <pc:sldChg chg="addSp delSp modSp mod">
        <pc:chgData name="大久保 良太(OKUBO Ryota)" userId="057a2dea-1552-4687-b750-772ee7678390" providerId="ADAL" clId="{B068639F-D783-4109-BFD0-BF968A540D37}" dt="2026-06-16T09:44:22.817" v="1425"/>
        <pc:sldMkLst>
          <pc:docMk/>
          <pc:sldMk cId="2199995493" sldId="268"/>
        </pc:sldMkLst>
        <pc:spChg chg="del">
          <ac:chgData name="大久保 良太(OKUBO Ryota)" userId="057a2dea-1552-4687-b750-772ee7678390" providerId="ADAL" clId="{B068639F-D783-4109-BFD0-BF968A540D37}" dt="2026-06-16T09:44:22.097" v="1424" actId="478"/>
          <ac:spMkLst>
            <pc:docMk/>
            <pc:sldMk cId="2199995493" sldId="268"/>
            <ac:spMk id="2" creationId="{A4FEBDBF-09E6-FD4E-CA6B-7F6B8CF3CA02}"/>
          </ac:spMkLst>
        </pc:spChg>
        <pc:spChg chg="add del mod">
          <ac:chgData name="大久保 良太(OKUBO Ryota)" userId="057a2dea-1552-4687-b750-772ee7678390" providerId="ADAL" clId="{B068639F-D783-4109-BFD0-BF968A540D37}" dt="2026-06-16T09:44:19.911" v="1423" actId="478"/>
          <ac:spMkLst>
            <pc:docMk/>
            <pc:sldMk cId="2199995493" sldId="268"/>
            <ac:spMk id="4" creationId="{43FBC4CF-700B-3B45-726F-0C4E6E0DB517}"/>
          </ac:spMkLst>
        </pc:spChg>
        <pc:spChg chg="mod">
          <ac:chgData name="大久保 良太(OKUBO Ryota)" userId="057a2dea-1552-4687-b750-772ee7678390" providerId="ADAL" clId="{B068639F-D783-4109-BFD0-BF968A540D37}" dt="2026-06-16T09:44:22.817" v="1425"/>
          <ac:spMkLst>
            <pc:docMk/>
            <pc:sldMk cId="2199995493" sldId="268"/>
            <ac:spMk id="8" creationId="{8A47FC75-768D-7DA3-F94E-25860B8F8188}"/>
          </ac:spMkLst>
        </pc:spChg>
        <pc:spChg chg="mod">
          <ac:chgData name="大久保 良太(OKUBO Ryota)" userId="057a2dea-1552-4687-b750-772ee7678390" providerId="ADAL" clId="{B068639F-D783-4109-BFD0-BF968A540D37}" dt="2026-06-16T09:44:22.817" v="1425"/>
          <ac:spMkLst>
            <pc:docMk/>
            <pc:sldMk cId="2199995493" sldId="268"/>
            <ac:spMk id="9" creationId="{73FDB942-EFB2-AB3F-39F4-A5F24EE999AC}"/>
          </ac:spMkLst>
        </pc:spChg>
        <pc:grpChg chg="add mod">
          <ac:chgData name="大久保 良太(OKUBO Ryota)" userId="057a2dea-1552-4687-b750-772ee7678390" providerId="ADAL" clId="{B068639F-D783-4109-BFD0-BF968A540D37}" dt="2026-06-16T09:44:22.817" v="1425"/>
          <ac:grpSpMkLst>
            <pc:docMk/>
            <pc:sldMk cId="2199995493" sldId="268"/>
            <ac:grpSpMk id="5" creationId="{89946D7B-9FB7-50A6-9806-517CBC1081FB}"/>
          </ac:grpSpMkLst>
        </pc:grpChg>
      </pc:sldChg>
      <pc:sldChg chg="addSp delSp modSp add mod ord">
        <pc:chgData name="大久保 良太(OKUBO Ryota)" userId="057a2dea-1552-4687-b750-772ee7678390" providerId="ADAL" clId="{B068639F-D783-4109-BFD0-BF968A540D37}" dt="2026-06-16T10:43:09.608" v="1997" actId="20577"/>
        <pc:sldMkLst>
          <pc:docMk/>
          <pc:sldMk cId="3935080597" sldId="269"/>
        </pc:sldMkLst>
        <pc:spChg chg="del">
          <ac:chgData name="大久保 良太(OKUBO Ryota)" userId="057a2dea-1552-4687-b750-772ee7678390" providerId="ADAL" clId="{B068639F-D783-4109-BFD0-BF968A540D37}" dt="2026-06-16T09:43:38.980" v="1408" actId="478"/>
          <ac:spMkLst>
            <pc:docMk/>
            <pc:sldMk cId="3935080597" sldId="269"/>
            <ac:spMk id="3" creationId="{236CECEC-A3DD-B177-D4CB-09F0A60FA275}"/>
          </ac:spMkLst>
        </pc:spChg>
        <pc:spChg chg="del">
          <ac:chgData name="大久保 良太(OKUBO Ryota)" userId="057a2dea-1552-4687-b750-772ee7678390" providerId="ADAL" clId="{B068639F-D783-4109-BFD0-BF968A540D37}" dt="2026-06-16T09:43:37.600" v="1407" actId="478"/>
          <ac:spMkLst>
            <pc:docMk/>
            <pc:sldMk cId="3935080597" sldId="269"/>
            <ac:spMk id="4" creationId="{E9309149-C814-9B1D-F2AE-5E6CACAE7509}"/>
          </ac:spMkLst>
        </pc:spChg>
        <pc:spChg chg="mod">
          <ac:chgData name="大久保 良太(OKUBO Ryota)" userId="057a2dea-1552-4687-b750-772ee7678390" providerId="ADAL" clId="{B068639F-D783-4109-BFD0-BF968A540D37}" dt="2026-06-16T09:23:07.069" v="1310" actId="1076"/>
          <ac:spMkLst>
            <pc:docMk/>
            <pc:sldMk cId="3935080597" sldId="269"/>
            <ac:spMk id="17" creationId="{997F7C45-1CBC-EF45-811B-1A7A591A153E}"/>
          </ac:spMkLst>
        </pc:spChg>
        <pc:spChg chg="mod">
          <ac:chgData name="大久保 良太(OKUBO Ryota)" userId="057a2dea-1552-4687-b750-772ee7678390" providerId="ADAL" clId="{B068639F-D783-4109-BFD0-BF968A540D37}" dt="2026-06-16T09:43:40.716" v="1409"/>
          <ac:spMkLst>
            <pc:docMk/>
            <pc:sldMk cId="3935080597" sldId="269"/>
            <ac:spMk id="18" creationId="{22BF65DA-7596-C579-B972-1ABCCE1043E4}"/>
          </ac:spMkLst>
        </pc:spChg>
        <pc:spChg chg="mod">
          <ac:chgData name="大久保 良太(OKUBO Ryota)" userId="057a2dea-1552-4687-b750-772ee7678390" providerId="ADAL" clId="{B068639F-D783-4109-BFD0-BF968A540D37}" dt="2026-06-16T09:43:40.716" v="1409"/>
          <ac:spMkLst>
            <pc:docMk/>
            <pc:sldMk cId="3935080597" sldId="269"/>
            <ac:spMk id="19" creationId="{DC9939AA-AECB-7641-CBEE-39FB3A314988}"/>
          </ac:spMkLst>
        </pc:spChg>
        <pc:grpChg chg="add mod">
          <ac:chgData name="大久保 良太(OKUBO Ryota)" userId="057a2dea-1552-4687-b750-772ee7678390" providerId="ADAL" clId="{B068639F-D783-4109-BFD0-BF968A540D37}" dt="2026-06-16T09:43:40.716" v="1409"/>
          <ac:grpSpMkLst>
            <pc:docMk/>
            <pc:sldMk cId="3935080597" sldId="269"/>
            <ac:grpSpMk id="13" creationId="{E9EB9F17-B617-9431-E2C7-2039D3D25D39}"/>
          </ac:grpSpMkLst>
        </pc:grpChg>
        <pc:graphicFrameChg chg="mod modGraphic">
          <ac:chgData name="大久保 良太(OKUBO Ryota)" userId="057a2dea-1552-4687-b750-772ee7678390" providerId="ADAL" clId="{B068639F-D783-4109-BFD0-BF968A540D37}" dt="2026-06-16T10:39:24.295" v="1934" actId="20577"/>
          <ac:graphicFrameMkLst>
            <pc:docMk/>
            <pc:sldMk cId="3935080597" sldId="269"/>
            <ac:graphicFrameMk id="9" creationId="{65D902D1-FA6B-F9CD-8163-6ADDECF020E2}"/>
          </ac:graphicFrameMkLst>
        </pc:graphicFrameChg>
        <pc:graphicFrameChg chg="mod modGraphic">
          <ac:chgData name="大久保 良太(OKUBO Ryota)" userId="057a2dea-1552-4687-b750-772ee7678390" providerId="ADAL" clId="{B068639F-D783-4109-BFD0-BF968A540D37}" dt="2026-06-16T10:29:21.393" v="1627" actId="20577"/>
          <ac:graphicFrameMkLst>
            <pc:docMk/>
            <pc:sldMk cId="3935080597" sldId="269"/>
            <ac:graphicFrameMk id="10" creationId="{9AC8EE7A-B4A3-930D-B35F-0CB6A6C9139F}"/>
          </ac:graphicFrameMkLst>
        </pc:graphicFrameChg>
        <pc:graphicFrameChg chg="modGraphic">
          <ac:chgData name="大久保 良太(OKUBO Ryota)" userId="057a2dea-1552-4687-b750-772ee7678390" providerId="ADAL" clId="{B068639F-D783-4109-BFD0-BF968A540D37}" dt="2026-06-16T09:21:46.257" v="1297" actId="20577"/>
          <ac:graphicFrameMkLst>
            <pc:docMk/>
            <pc:sldMk cId="3935080597" sldId="269"/>
            <ac:graphicFrameMk id="11" creationId="{8B5C7BE7-4AF4-6687-CD0B-B1F91634B5D9}"/>
          </ac:graphicFrameMkLst>
        </pc:graphicFrameChg>
        <pc:graphicFrameChg chg="mod modGraphic">
          <ac:chgData name="大久保 良太(OKUBO Ryota)" userId="057a2dea-1552-4687-b750-772ee7678390" providerId="ADAL" clId="{B068639F-D783-4109-BFD0-BF968A540D37}" dt="2026-06-16T10:42:23.642" v="1969" actId="20577"/>
          <ac:graphicFrameMkLst>
            <pc:docMk/>
            <pc:sldMk cId="3935080597" sldId="269"/>
            <ac:graphicFrameMk id="14" creationId="{0537BEFA-0AD7-C89B-17C8-5DCD144DD850}"/>
          </ac:graphicFrameMkLst>
        </pc:graphicFrameChg>
        <pc:graphicFrameChg chg="mod modGraphic">
          <ac:chgData name="大久保 良太(OKUBO Ryota)" userId="057a2dea-1552-4687-b750-772ee7678390" providerId="ADAL" clId="{B068639F-D783-4109-BFD0-BF968A540D37}" dt="2026-06-16T10:42:45.253" v="1990" actId="20577"/>
          <ac:graphicFrameMkLst>
            <pc:docMk/>
            <pc:sldMk cId="3935080597" sldId="269"/>
            <ac:graphicFrameMk id="15" creationId="{D646B4D2-30CB-F34C-C0F0-1C0104BD21F9}"/>
          </ac:graphicFrameMkLst>
        </pc:graphicFrameChg>
        <pc:graphicFrameChg chg="mod modGraphic">
          <ac:chgData name="大久保 良太(OKUBO Ryota)" userId="057a2dea-1552-4687-b750-772ee7678390" providerId="ADAL" clId="{B068639F-D783-4109-BFD0-BF968A540D37}" dt="2026-06-16T10:43:09.608" v="1997" actId="20577"/>
          <ac:graphicFrameMkLst>
            <pc:docMk/>
            <pc:sldMk cId="3935080597" sldId="269"/>
            <ac:graphicFrameMk id="16" creationId="{493AAABC-1D70-CDC4-870D-92DA1D180D97}"/>
          </ac:graphicFrameMkLst>
        </pc:graphicFrameChg>
        <pc:picChg chg="add mod">
          <ac:chgData name="大久保 良太(OKUBO Ryota)" userId="057a2dea-1552-4687-b750-772ee7678390" providerId="ADAL" clId="{B068639F-D783-4109-BFD0-BF968A540D37}" dt="2026-06-16T09:23:10.538" v="1328" actId="1036"/>
          <ac:picMkLst>
            <pc:docMk/>
            <pc:sldMk cId="3935080597" sldId="269"/>
            <ac:picMk id="8" creationId="{0774EFBC-2EE3-67EB-13AD-446FE48C7C0F}"/>
          </ac:picMkLst>
        </pc:picChg>
      </pc:sldChg>
      <pc:sldChg chg="addSp delSp modSp add mod ord">
        <pc:chgData name="大久保 良太(OKUBO Ryota)" userId="057a2dea-1552-4687-b750-772ee7678390" providerId="ADAL" clId="{B068639F-D783-4109-BFD0-BF968A540D37}" dt="2026-06-16T10:40:08.937" v="1948" actId="20577"/>
        <pc:sldMkLst>
          <pc:docMk/>
          <pc:sldMk cId="3350680694" sldId="270"/>
        </pc:sldMkLst>
        <pc:spChg chg="del">
          <ac:chgData name="大久保 良太(OKUBO Ryota)" userId="057a2dea-1552-4687-b750-772ee7678390" providerId="ADAL" clId="{B068639F-D783-4109-BFD0-BF968A540D37}" dt="2026-06-16T09:43:46.791" v="1411" actId="478"/>
          <ac:spMkLst>
            <pc:docMk/>
            <pc:sldMk cId="3350680694" sldId="270"/>
            <ac:spMk id="3" creationId="{0ED9847A-B1CD-3AD4-A41E-782ABEDDCDA3}"/>
          </ac:spMkLst>
        </pc:spChg>
        <pc:spChg chg="del">
          <ac:chgData name="大久保 良太(OKUBO Ryota)" userId="057a2dea-1552-4687-b750-772ee7678390" providerId="ADAL" clId="{B068639F-D783-4109-BFD0-BF968A540D37}" dt="2026-06-16T09:43:44.561" v="1410" actId="478"/>
          <ac:spMkLst>
            <pc:docMk/>
            <pc:sldMk cId="3350680694" sldId="270"/>
            <ac:spMk id="4" creationId="{F4883566-E4A5-7260-07FA-7AFEF9EF7279}"/>
          </ac:spMkLst>
        </pc:spChg>
        <pc:spChg chg="mod">
          <ac:chgData name="大久保 良太(OKUBO Ryota)" userId="057a2dea-1552-4687-b750-772ee7678390" providerId="ADAL" clId="{B068639F-D783-4109-BFD0-BF968A540D37}" dt="2026-06-16T09:43:48.595" v="1412"/>
          <ac:spMkLst>
            <pc:docMk/>
            <pc:sldMk cId="3350680694" sldId="270"/>
            <ac:spMk id="21" creationId="{B1BEDA52-5C97-449A-0721-9EE9753BBBD4}"/>
          </ac:spMkLst>
        </pc:spChg>
        <pc:spChg chg="mod">
          <ac:chgData name="大久保 良太(OKUBO Ryota)" userId="057a2dea-1552-4687-b750-772ee7678390" providerId="ADAL" clId="{B068639F-D783-4109-BFD0-BF968A540D37}" dt="2026-06-16T09:43:48.595" v="1412"/>
          <ac:spMkLst>
            <pc:docMk/>
            <pc:sldMk cId="3350680694" sldId="270"/>
            <ac:spMk id="22" creationId="{72480413-B10A-518B-B512-A629252E68A5}"/>
          </ac:spMkLst>
        </pc:spChg>
        <pc:spChg chg="add mod">
          <ac:chgData name="大久保 良太(OKUBO Ryota)" userId="057a2dea-1552-4687-b750-772ee7678390" providerId="ADAL" clId="{B068639F-D783-4109-BFD0-BF968A540D37}" dt="2026-06-16T10:38:19.464" v="1928" actId="1076"/>
          <ac:spMkLst>
            <pc:docMk/>
            <pc:sldMk cId="3350680694" sldId="270"/>
            <ac:spMk id="23" creationId="{B0C77BAC-BD9A-ABB8-CFF2-5D5FE0AF01CD}"/>
          </ac:spMkLst>
        </pc:spChg>
        <pc:grpChg chg="add mod">
          <ac:chgData name="大久保 良太(OKUBO Ryota)" userId="057a2dea-1552-4687-b750-772ee7678390" providerId="ADAL" clId="{B068639F-D783-4109-BFD0-BF968A540D37}" dt="2026-06-16T09:43:48.595" v="1412"/>
          <ac:grpSpMkLst>
            <pc:docMk/>
            <pc:sldMk cId="3350680694" sldId="270"/>
            <ac:grpSpMk id="19" creationId="{0FA38E61-3A68-0A89-E682-3AA40E639986}"/>
          </ac:grpSpMkLst>
        </pc:grpChg>
        <pc:graphicFrameChg chg="mod modGraphic">
          <ac:chgData name="大久保 良太(OKUBO Ryota)" userId="057a2dea-1552-4687-b750-772ee7678390" providerId="ADAL" clId="{B068639F-D783-4109-BFD0-BF968A540D37}" dt="2026-06-16T10:40:08.937" v="1948" actId="20577"/>
          <ac:graphicFrameMkLst>
            <pc:docMk/>
            <pc:sldMk cId="3350680694" sldId="270"/>
            <ac:graphicFrameMk id="9" creationId="{5C570B4E-9518-1CFA-E74C-744FEA5296E4}"/>
          </ac:graphicFrameMkLst>
        </pc:graphicFrameChg>
        <pc:graphicFrameChg chg="mod modGraphic">
          <ac:chgData name="大久保 良太(OKUBO Ryota)" userId="057a2dea-1552-4687-b750-772ee7678390" providerId="ADAL" clId="{B068639F-D783-4109-BFD0-BF968A540D37}" dt="2026-06-16T10:36:42.773" v="1895" actId="2711"/>
          <ac:graphicFrameMkLst>
            <pc:docMk/>
            <pc:sldMk cId="3350680694" sldId="270"/>
            <ac:graphicFrameMk id="10" creationId="{86347373-EE1A-49CC-48B6-8DC3F5619350}"/>
          </ac:graphicFrameMkLst>
        </pc:graphicFrameChg>
        <pc:graphicFrameChg chg="modGraphic">
          <ac:chgData name="大久保 良太(OKUBO Ryota)" userId="057a2dea-1552-4687-b750-772ee7678390" providerId="ADAL" clId="{B068639F-D783-4109-BFD0-BF968A540D37}" dt="2026-06-16T10:36:45.553" v="1896" actId="2711"/>
          <ac:graphicFrameMkLst>
            <pc:docMk/>
            <pc:sldMk cId="3350680694" sldId="270"/>
            <ac:graphicFrameMk id="11" creationId="{6DA2368E-2479-8C87-9446-BC704DD39586}"/>
          </ac:graphicFrameMkLst>
        </pc:graphicFrameChg>
        <pc:graphicFrameChg chg="mod modGraphic">
          <ac:chgData name="大久保 良太(OKUBO Ryota)" userId="057a2dea-1552-4687-b750-772ee7678390" providerId="ADAL" clId="{B068639F-D783-4109-BFD0-BF968A540D37}" dt="2026-06-16T10:36:39.033" v="1894" actId="2711"/>
          <ac:graphicFrameMkLst>
            <pc:docMk/>
            <pc:sldMk cId="3350680694" sldId="270"/>
            <ac:graphicFrameMk id="14" creationId="{27FDFF80-22F7-4C00-204F-7DD1EA7D70D8}"/>
          </ac:graphicFrameMkLst>
        </pc:graphicFrameChg>
        <pc:graphicFrameChg chg="mod modGraphic">
          <ac:chgData name="大久保 良太(OKUBO Ryota)" userId="057a2dea-1552-4687-b750-772ee7678390" providerId="ADAL" clId="{B068639F-D783-4109-BFD0-BF968A540D37}" dt="2026-06-16T10:36:34.660" v="1893" actId="2711"/>
          <ac:graphicFrameMkLst>
            <pc:docMk/>
            <pc:sldMk cId="3350680694" sldId="270"/>
            <ac:graphicFrameMk id="15" creationId="{174A1027-4ED3-F5F8-C2CA-1585A6CCD74D}"/>
          </ac:graphicFrameMkLst>
        </pc:graphicFrameChg>
        <pc:graphicFrameChg chg="mod modGraphic">
          <ac:chgData name="大久保 良太(OKUBO Ryota)" userId="057a2dea-1552-4687-b750-772ee7678390" providerId="ADAL" clId="{B068639F-D783-4109-BFD0-BF968A540D37}" dt="2026-06-16T10:36:31.318" v="1892" actId="2711"/>
          <ac:graphicFrameMkLst>
            <pc:docMk/>
            <pc:sldMk cId="3350680694" sldId="270"/>
            <ac:graphicFrameMk id="16" creationId="{53070638-496C-709A-867E-A7B585C7991E}"/>
          </ac:graphicFrameMkLst>
        </pc:graphicFrameChg>
        <pc:picChg chg="add del mod">
          <ac:chgData name="大久保 良太(OKUBO Ryota)" userId="057a2dea-1552-4687-b750-772ee7678390" providerId="ADAL" clId="{B068639F-D783-4109-BFD0-BF968A540D37}" dt="2026-06-16T09:31:45.846" v="1357" actId="478"/>
          <ac:picMkLst>
            <pc:docMk/>
            <pc:sldMk cId="3350680694" sldId="270"/>
            <ac:picMk id="8" creationId="{7611E113-3EC8-6E25-5418-5A3927004BCE}"/>
          </ac:picMkLst>
        </pc:picChg>
        <pc:picChg chg="add mod">
          <ac:chgData name="大久保 良太(OKUBO Ryota)" userId="057a2dea-1552-4687-b750-772ee7678390" providerId="ADAL" clId="{B068639F-D783-4109-BFD0-BF968A540D37}" dt="2026-06-16T09:35:42.877" v="1362" actId="1076"/>
          <ac:picMkLst>
            <pc:docMk/>
            <pc:sldMk cId="3350680694" sldId="270"/>
            <ac:picMk id="18" creationId="{B2B54F4D-F68A-D786-AE9D-F64ED7D314F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4A48C07-9102-46B1-A26B-320B2DF6D1CA}" type="datetimeFigureOut">
              <a:rPr kumimoji="1" lang="ja-JP" altLang="en-US" smtClean="0"/>
              <a:t>2026/7/1</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7968A945-AE1A-4733-9929-D8047F911F64}" type="slidenum">
              <a:rPr kumimoji="1" lang="ja-JP" altLang="en-US" smtClean="0"/>
              <a:t>‹#›</a:t>
            </a:fld>
            <a:endParaRPr kumimoji="1" lang="ja-JP" altLang="en-US"/>
          </a:p>
        </p:txBody>
      </p:sp>
    </p:spTree>
    <p:extLst>
      <p:ext uri="{BB962C8B-B14F-4D97-AF65-F5344CB8AC3E}">
        <p14:creationId xmlns:p14="http://schemas.microsoft.com/office/powerpoint/2010/main" val="34666808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565883" y="6398883"/>
            <a:ext cx="2057400" cy="365125"/>
          </a:xfrm>
        </p:spPr>
        <p:txBody>
          <a:bodyPr/>
          <a:lstStyle>
            <a:lvl1pPr algn="ctr">
              <a:defRPr sz="1600"/>
            </a:lvl1pPr>
          </a:lstStyle>
          <a:p>
            <a:pPr algn="ctr"/>
            <a:fld id="{47E2524F-7928-40E5-B17A-DB4F56875839}" type="slidenum">
              <a:rPr kumimoji="1" lang="ja-JP" altLang="en-US" smtClean="0"/>
              <a:pPr/>
              <a:t>‹#›</a:t>
            </a:fld>
            <a:endParaRPr kumimoji="1" lang="ja-JP" altLang="en-US"/>
          </a:p>
        </p:txBody>
      </p:sp>
      <p:sp>
        <p:nvSpPr>
          <p:cNvPr id="33" name="コンテンツ プレースホルダー 32">
            <a:extLst>
              <a:ext uri="{FF2B5EF4-FFF2-40B4-BE49-F238E27FC236}">
                <a16:creationId xmlns:a16="http://schemas.microsoft.com/office/drawing/2014/main" id="{CEE26B67-6159-AAE4-3AF1-76D01EF20DD2}"/>
              </a:ext>
            </a:extLst>
          </p:cNvPr>
          <p:cNvSpPr>
            <a:spLocks noGrp="1"/>
          </p:cNvSpPr>
          <p:nvPr>
            <p:ph sz="half" idx="14"/>
          </p:nvPr>
        </p:nvSpPr>
        <p:spPr>
          <a:xfrm>
            <a:off x="166947" y="4614444"/>
            <a:ext cx="2892166" cy="2075635"/>
          </a:xfrm>
        </p:spPr>
        <p:txBody>
          <a:bodyPr>
            <a:normAutofit/>
          </a:bodyPr>
          <a:lstStyle>
            <a:lvl1pPr>
              <a:buNone/>
              <a:defRPr sz="1100"/>
            </a:lvl1pPr>
          </a:lstStyle>
          <a:p>
            <a:endParaRPr lang="ja-JP" altLang="en-US" dirty="0"/>
          </a:p>
        </p:txBody>
      </p:sp>
    </p:spTree>
    <p:extLst>
      <p:ext uri="{BB962C8B-B14F-4D97-AF65-F5344CB8AC3E}">
        <p14:creationId xmlns:p14="http://schemas.microsoft.com/office/powerpoint/2010/main" val="33111816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743E04E-40C1-7DD2-D75F-09A63755C65A}"/>
              </a:ext>
            </a:extLst>
          </p:cNvPr>
          <p:cNvSpPr>
            <a:spLocks noGrp="1"/>
          </p:cNvSpPr>
          <p:nvPr>
            <p:ph type="sldNum" sz="quarter" idx="12"/>
          </p:nvPr>
        </p:nvSpPr>
        <p:spPr>
          <a:xfrm>
            <a:off x="3565883" y="6398883"/>
            <a:ext cx="2057400" cy="365125"/>
          </a:xfrm>
        </p:spPr>
        <p:txBody>
          <a:bodyPr/>
          <a:lstStyle>
            <a:lvl1pPr algn="ctr">
              <a:defRPr sz="1600"/>
            </a:lvl1pPr>
          </a:lstStyle>
          <a:p>
            <a:pPr algn="ctr"/>
            <a:fld id="{47E2524F-7928-40E5-B17A-DB4F56875839}" type="slidenum">
              <a:rPr kumimoji="1" lang="ja-JP" altLang="en-US" smtClean="0"/>
              <a:pPr/>
              <a:t>‹#›</a:t>
            </a:fld>
            <a:endParaRPr kumimoji="1" lang="ja-JP" altLang="en-US"/>
          </a:p>
        </p:txBody>
      </p:sp>
    </p:spTree>
    <p:extLst>
      <p:ext uri="{BB962C8B-B14F-4D97-AF65-F5344CB8AC3E}">
        <p14:creationId xmlns:p14="http://schemas.microsoft.com/office/powerpoint/2010/main" val="3433620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E2524F-7928-40E5-B17A-DB4F56875839}" type="slidenum">
              <a:rPr kumimoji="1" lang="ja-JP" altLang="en-US" smtClean="0"/>
              <a:t>‹#›</a:t>
            </a:fld>
            <a:endParaRPr kumimoji="1" lang="ja-JP" altLang="en-US"/>
          </a:p>
        </p:txBody>
      </p:sp>
    </p:spTree>
    <p:extLst>
      <p:ext uri="{BB962C8B-B14F-4D97-AF65-F5344CB8AC3E}">
        <p14:creationId xmlns:p14="http://schemas.microsoft.com/office/powerpoint/2010/main" val="1516102795"/>
      </p:ext>
    </p:extLst>
  </p:cSld>
  <p:clrMap bg1="lt1" tx1="dk1" bg2="lt2" tx2="dk2" accent1="accent1" accent2="accent2" accent3="accent3" accent4="accent4" accent5="accent5" accent6="accent6" hlink="hlink" folHlink="folHlink"/>
  <p:sldLayoutIdLst>
    <p:sldLayoutId id="2147483685" r:id="rId1"/>
    <p:sldLayoutId id="2147483688" r:id="rId2"/>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1F47C-D02C-57F6-70DC-2415D7ECA1BB}"/>
            </a:ext>
          </a:extLst>
        </p:cNvPr>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B0F1BC18-7290-2E9E-8037-5D8EDF252478}"/>
              </a:ext>
            </a:extLst>
          </p:cNvPr>
          <p:cNvCxnSpPr/>
          <p:nvPr/>
        </p:nvCxnSpPr>
        <p:spPr>
          <a:xfrm>
            <a:off x="0" y="597352"/>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正方形/長方形 6">
            <a:extLst>
              <a:ext uri="{FF2B5EF4-FFF2-40B4-BE49-F238E27FC236}">
                <a16:creationId xmlns:a16="http://schemas.microsoft.com/office/drawing/2014/main" id="{632D4FB0-E36A-AF64-3E08-2AE2AA932E2C}"/>
              </a:ext>
            </a:extLst>
          </p:cNvPr>
          <p:cNvSpPr/>
          <p:nvPr/>
        </p:nvSpPr>
        <p:spPr>
          <a:xfrm>
            <a:off x="0" y="152401"/>
            <a:ext cx="4448175" cy="3143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accent1"/>
                </a:solidFill>
                <a:latin typeface="+mn-ea"/>
              </a:rPr>
              <a:t>○ 基礎情報</a:t>
            </a:r>
          </a:p>
        </p:txBody>
      </p:sp>
      <p:sp>
        <p:nvSpPr>
          <p:cNvPr id="26" name="正方形/長方形 25">
            <a:extLst>
              <a:ext uri="{FF2B5EF4-FFF2-40B4-BE49-F238E27FC236}">
                <a16:creationId xmlns:a16="http://schemas.microsoft.com/office/drawing/2014/main" id="{1ACA5B65-8F9B-0EA7-2AE0-2ABFCEF969C2}"/>
              </a:ext>
            </a:extLst>
          </p:cNvPr>
          <p:cNvSpPr>
            <a:spLocks/>
          </p:cNvSpPr>
          <p:nvPr/>
        </p:nvSpPr>
        <p:spPr>
          <a:xfrm>
            <a:off x="5813508" y="6622234"/>
            <a:ext cx="3235114" cy="215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800" b="1" dirty="0">
                <a:solidFill>
                  <a:srgbClr val="FF0000"/>
                </a:solidFill>
                <a:latin typeface="+mn-ea"/>
              </a:rPr>
              <a:t>※</a:t>
            </a:r>
            <a:r>
              <a:rPr kumimoji="1" lang="ja-JP" altLang="en-US" sz="800" b="1" dirty="0">
                <a:solidFill>
                  <a:srgbClr val="FF0000"/>
                </a:solidFill>
                <a:latin typeface="+mn-ea"/>
              </a:rPr>
              <a:t> ４者以上の共同応募の場合、ページを追加し記入してください。</a:t>
            </a:r>
            <a:endParaRPr kumimoji="1" lang="ja-JP" altLang="en-US" sz="1050" b="1" dirty="0">
              <a:solidFill>
                <a:srgbClr val="FF0000"/>
              </a:solidFill>
              <a:latin typeface="+mn-ea"/>
            </a:endParaRPr>
          </a:p>
        </p:txBody>
      </p:sp>
      <p:sp>
        <p:nvSpPr>
          <p:cNvPr id="9" name="テキスト ボックス 8">
            <a:extLst>
              <a:ext uri="{FF2B5EF4-FFF2-40B4-BE49-F238E27FC236}">
                <a16:creationId xmlns:a16="http://schemas.microsoft.com/office/drawing/2014/main" id="{C0D97D91-2174-B824-F033-3E44CF193F48}"/>
              </a:ext>
            </a:extLst>
          </p:cNvPr>
          <p:cNvSpPr txBox="1"/>
          <p:nvPr/>
        </p:nvSpPr>
        <p:spPr>
          <a:xfrm>
            <a:off x="7129461" y="169782"/>
            <a:ext cx="666751" cy="276999"/>
          </a:xfrm>
          <a:prstGeom prst="rect">
            <a:avLst/>
          </a:prstGeom>
          <a:solidFill>
            <a:schemeClr val="bg1"/>
          </a:solidFill>
          <a:ln w="28575">
            <a:solidFill>
              <a:srgbClr val="FF0000"/>
            </a:solidFill>
          </a:ln>
        </p:spPr>
        <p:txBody>
          <a:bodyPr wrap="square" rtlCol="0">
            <a:spAutoFit/>
          </a:bodyPr>
          <a:lstStyle/>
          <a:p>
            <a:pPr algn="ctr"/>
            <a:r>
              <a:rPr kumimoji="1" lang="ja-JP" altLang="en-US" sz="1200" b="1" dirty="0">
                <a:solidFill>
                  <a:srgbClr val="FF0000"/>
                </a:solidFill>
              </a:rPr>
              <a:t>記載例</a:t>
            </a:r>
          </a:p>
        </p:txBody>
      </p:sp>
      <p:pic>
        <p:nvPicPr>
          <p:cNvPr id="12" name="図 11">
            <a:extLst>
              <a:ext uri="{FF2B5EF4-FFF2-40B4-BE49-F238E27FC236}">
                <a16:creationId xmlns:a16="http://schemas.microsoft.com/office/drawing/2014/main" id="{0F051131-787C-6725-9E82-58726C8C2954}"/>
              </a:ext>
            </a:extLst>
          </p:cNvPr>
          <p:cNvPicPr>
            <a:picLocks noChangeAspect="1"/>
          </p:cNvPicPr>
          <p:nvPr/>
        </p:nvPicPr>
        <p:blipFill>
          <a:blip r:embed="rId2"/>
          <a:stretch>
            <a:fillRect/>
          </a:stretch>
        </p:blipFill>
        <p:spPr>
          <a:xfrm>
            <a:off x="8161474" y="66583"/>
            <a:ext cx="834983" cy="509176"/>
          </a:xfrm>
          <a:prstGeom prst="rect">
            <a:avLst/>
          </a:prstGeom>
        </p:spPr>
      </p:pic>
      <p:graphicFrame>
        <p:nvGraphicFramePr>
          <p:cNvPr id="14" name="表 13">
            <a:extLst>
              <a:ext uri="{FF2B5EF4-FFF2-40B4-BE49-F238E27FC236}">
                <a16:creationId xmlns:a16="http://schemas.microsoft.com/office/drawing/2014/main" id="{87A3FF8F-B7A7-1C67-DA17-F8B8124C20AE}"/>
              </a:ext>
            </a:extLst>
          </p:cNvPr>
          <p:cNvGraphicFramePr>
            <a:graphicFrameLocks noGrp="1"/>
          </p:cNvGraphicFramePr>
          <p:nvPr>
            <p:extLst>
              <p:ext uri="{D42A27DB-BD31-4B8C-83A1-F6EECF244321}">
                <p14:modId xmlns:p14="http://schemas.microsoft.com/office/powerpoint/2010/main" val="2619801509"/>
              </p:ext>
            </p:extLst>
          </p:nvPr>
        </p:nvGraphicFramePr>
        <p:xfrm>
          <a:off x="166947" y="967737"/>
          <a:ext cx="8620823" cy="1661160"/>
        </p:xfrm>
        <a:graphic>
          <a:graphicData uri="http://schemas.openxmlformats.org/drawingml/2006/table">
            <a:tbl>
              <a:tblPr bandRow="1">
                <a:tableStyleId>{17292A2E-F333-43FB-9621-5CBBE7FDCDCB}</a:tableStyleId>
              </a:tblPr>
              <a:tblGrid>
                <a:gridCol w="864000">
                  <a:extLst>
                    <a:ext uri="{9D8B030D-6E8A-4147-A177-3AD203B41FA5}">
                      <a16:colId xmlns:a16="http://schemas.microsoft.com/office/drawing/2014/main" val="848955878"/>
                    </a:ext>
                  </a:extLst>
                </a:gridCol>
                <a:gridCol w="648000">
                  <a:extLst>
                    <a:ext uri="{9D8B030D-6E8A-4147-A177-3AD203B41FA5}">
                      <a16:colId xmlns:a16="http://schemas.microsoft.com/office/drawing/2014/main" val="1731292929"/>
                    </a:ext>
                  </a:extLst>
                </a:gridCol>
                <a:gridCol w="2277870">
                  <a:extLst>
                    <a:ext uri="{9D8B030D-6E8A-4147-A177-3AD203B41FA5}">
                      <a16:colId xmlns:a16="http://schemas.microsoft.com/office/drawing/2014/main" val="3895552347"/>
                    </a:ext>
                  </a:extLst>
                </a:gridCol>
                <a:gridCol w="989369">
                  <a:extLst>
                    <a:ext uri="{9D8B030D-6E8A-4147-A177-3AD203B41FA5}">
                      <a16:colId xmlns:a16="http://schemas.microsoft.com/office/drawing/2014/main" val="406170794"/>
                    </a:ext>
                  </a:extLst>
                </a:gridCol>
                <a:gridCol w="612000">
                  <a:extLst>
                    <a:ext uri="{9D8B030D-6E8A-4147-A177-3AD203B41FA5}">
                      <a16:colId xmlns:a16="http://schemas.microsoft.com/office/drawing/2014/main" val="1160363241"/>
                    </a:ext>
                  </a:extLst>
                </a:gridCol>
                <a:gridCol w="1349395">
                  <a:extLst>
                    <a:ext uri="{9D8B030D-6E8A-4147-A177-3AD203B41FA5}">
                      <a16:colId xmlns:a16="http://schemas.microsoft.com/office/drawing/2014/main" val="420159155"/>
                    </a:ext>
                  </a:extLst>
                </a:gridCol>
                <a:gridCol w="815009">
                  <a:extLst>
                    <a:ext uri="{9D8B030D-6E8A-4147-A177-3AD203B41FA5}">
                      <a16:colId xmlns:a16="http://schemas.microsoft.com/office/drawing/2014/main" val="4036601479"/>
                    </a:ext>
                  </a:extLst>
                </a:gridCol>
                <a:gridCol w="1065180">
                  <a:extLst>
                    <a:ext uri="{9D8B030D-6E8A-4147-A177-3AD203B41FA5}">
                      <a16:colId xmlns:a16="http://schemas.microsoft.com/office/drawing/2014/main" val="1628192352"/>
                    </a:ext>
                  </a:extLst>
                </a:gridCol>
              </a:tblGrid>
              <a:tr h="184948">
                <a:tc gridSpan="8">
                  <a:txBody>
                    <a:bodyPr/>
                    <a:lstStyle/>
                    <a:p>
                      <a:pPr algn="l"/>
                      <a:r>
                        <a:rPr kumimoji="1" lang="ja-JP" altLang="en-US" sz="900" b="1" dirty="0">
                          <a:solidFill>
                            <a:schemeClr val="bg1"/>
                          </a:solidFill>
                          <a:latin typeface="+mn-ea"/>
                          <a:ea typeface="+mn-ea"/>
                        </a:rPr>
                        <a:t>▼ 主たる応募者</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hMerge="1">
                  <a:txBody>
                    <a:bodyPr/>
                    <a:lstStyle/>
                    <a:p>
                      <a:pPr algn="ctr"/>
                      <a:endParaRPr kumimoji="1" lang="ja-JP" altLang="en-US" sz="90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pPr algn="ctr"/>
                      <a:endParaRPr kumimoji="1" lang="ja-JP" altLang="en-US" sz="90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pPr algn="ctr"/>
                      <a:endParaRPr kumimoji="1" lang="ja-JP" altLang="en-US" sz="90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2474934360"/>
                  </a:ext>
                </a:extLst>
              </a:tr>
              <a:tr h="172618">
                <a:tc rowSpan="2">
                  <a:txBody>
                    <a:bodyPr/>
                    <a:lstStyle/>
                    <a:p>
                      <a:r>
                        <a:rPr kumimoji="1" lang="ja-JP" altLang="en-US" sz="1050" b="1" dirty="0">
                          <a:solidFill>
                            <a:schemeClr val="bg1"/>
                          </a:solidFill>
                          <a:latin typeface="+mn-ea"/>
                          <a:ea typeface="+mn-ea"/>
                        </a:rPr>
                        <a:t>名称 </a:t>
                      </a:r>
                      <a:r>
                        <a:rPr kumimoji="1" lang="en-US" altLang="ja-JP" sz="1050" b="1" dirty="0">
                          <a:solidFill>
                            <a:schemeClr val="bg1"/>
                          </a:solidFill>
                          <a:latin typeface="+mn-ea"/>
                          <a:ea typeface="+mn-ea"/>
                        </a:rPr>
                        <a:t>※</a:t>
                      </a:r>
                      <a:endParaRPr kumimoji="1" lang="ja-JP" altLang="en-US" sz="90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dirty="0">
                          <a:latin typeface="+mn-ea"/>
                          <a:ea typeface="+mn-ea"/>
                        </a:rPr>
                        <a:t>フリガナ</a:t>
                      </a:r>
                    </a:p>
                  </a:txBody>
                  <a:tcPr anchor="ctr">
                    <a:lnL w="12700" cap="flat" cmpd="sng" algn="ctr">
                      <a:solidFill>
                        <a:schemeClr val="bg1"/>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tx1"/>
                          </a:solidFill>
                        </a:rPr>
                        <a:t>モリギョウシンコウカブシキガイシャ</a:t>
                      </a:r>
                      <a:endParaRPr kumimoji="1" lang="ja-JP" altLang="en-US" sz="800" dirty="0">
                        <a:solidFill>
                          <a:schemeClr val="tx1"/>
                        </a:solidFill>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a:solidFill>
                            <a:schemeClr val="bg1"/>
                          </a:solidFill>
                          <a:latin typeface="+mn-ea"/>
                          <a:ea typeface="+mn-ea"/>
                        </a:rPr>
                        <a:t>業種</a:t>
                      </a:r>
                      <a:endParaRPr kumimoji="1" lang="ja-JP" altLang="en-US" sz="800" b="1" dirty="0">
                        <a:solidFill>
                          <a:schemeClr val="bg1"/>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gridSpan="4">
                  <a:txBody>
                    <a:bodyPr/>
                    <a:lstStyle/>
                    <a:p>
                      <a:r>
                        <a:rPr kumimoji="1" lang="en-US" altLang="ja-JP" sz="700" b="1" dirty="0">
                          <a:solidFill>
                            <a:schemeClr val="bg2">
                              <a:lumMod val="50000"/>
                            </a:schemeClr>
                          </a:solidFill>
                          <a:latin typeface="+mn-ea"/>
                          <a:ea typeface="+mn-ea"/>
                        </a:rPr>
                        <a:t>※ </a:t>
                      </a:r>
                      <a:r>
                        <a:rPr kumimoji="1" lang="ja-JP" altLang="en-US" sz="700" b="1" dirty="0">
                          <a:solidFill>
                            <a:schemeClr val="bg2">
                              <a:lumMod val="50000"/>
                            </a:schemeClr>
                          </a:solidFill>
                          <a:latin typeface="+mn-ea"/>
                          <a:ea typeface="+mn-ea"/>
                        </a:rPr>
                        <a:t>別添リストを参照のうえ、１つ選択し記入してください。</a:t>
                      </a:r>
                      <a:endParaRPr kumimoji="1" lang="ja-JP" altLang="en-US" sz="1600" b="1" dirty="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201703434"/>
                  </a:ext>
                </a:extLst>
              </a:tr>
              <a:tr h="203443">
                <a:tc vMerge="1">
                  <a:txBody>
                    <a:bodyPr/>
                    <a:lstStyle/>
                    <a:p>
                      <a:endParaRPr kumimoji="1" lang="ja-JP" altLang="en-US" sz="1200" dirty="0">
                        <a:latin typeface="+mn-ea"/>
                        <a:ea typeface="+mn-ea"/>
                      </a:endParaRPr>
                    </a:p>
                  </a:txBody>
                  <a:tcPr anchor="ctr"/>
                </a:tc>
                <a:tc gridSpan="2">
                  <a:txBody>
                    <a:bodyPr/>
                    <a:lstStyle/>
                    <a:p>
                      <a:r>
                        <a:rPr kumimoji="1" lang="ja-JP" altLang="en-US" sz="1050" dirty="0">
                          <a:latin typeface="+mn-ea"/>
                          <a:ea typeface="+mn-ea"/>
                        </a:rPr>
                        <a:t>森業振興株式会社</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v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b="0" u="none" strike="noStrike" dirty="0">
                          <a:effectLst/>
                        </a:rPr>
                        <a:t>1</a:t>
                      </a:r>
                      <a:r>
                        <a:rPr lang="en-US" altLang="ja-JP" sz="1050" b="0" u="none" strike="noStrike" dirty="0">
                          <a:effectLst/>
                        </a:rPr>
                        <a:t>8</a:t>
                      </a:r>
                      <a:r>
                        <a:rPr lang="ja-JP" altLang="en-US" sz="1050" b="0" u="none" strike="noStrike" dirty="0">
                          <a:effectLst/>
                        </a:rPr>
                        <a:t>｜</a:t>
                      </a:r>
                      <a:r>
                        <a:rPr lang="ja-JP" altLang="ja-JP" sz="1050" b="0" u="none" strike="noStrike" dirty="0">
                          <a:effectLst/>
                        </a:rPr>
                        <a:t>その他</a:t>
                      </a:r>
                      <a:r>
                        <a:rPr lang="ja-JP" altLang="en-US" sz="1050" b="0" u="none" strike="noStrike" dirty="0">
                          <a:effectLst/>
                        </a:rPr>
                        <a:t>（不動産）</a:t>
                      </a:r>
                      <a:endParaRPr lang="ja-JP"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dirty="0"/>
                    </a:p>
                  </a:txBody>
                  <a:tcPr>
                    <a:lnL w="12700" cap="flat" cmpd="sng" algn="ctr">
                      <a:solidFill>
                        <a:schemeClr val="bg2">
                          <a:lumMod val="50000"/>
                        </a:schemeClr>
                      </a:solidFill>
                      <a:prstDash val="solid"/>
                      <a:round/>
                      <a:headEnd type="none" w="med" len="med"/>
                      <a:tailEnd type="none" w="med" len="med"/>
                    </a:ln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82521548"/>
                  </a:ext>
                </a:extLst>
              </a:tr>
              <a:tr h="203443">
                <a:tc rowSpan="2">
                  <a:txBody>
                    <a:bodyPr/>
                    <a:lstStyle/>
                    <a:p>
                      <a:r>
                        <a:rPr kumimoji="1" lang="ja-JP" altLang="en-US" sz="1050" b="1" dirty="0">
                          <a:solidFill>
                            <a:schemeClr val="bg1"/>
                          </a:solidFill>
                          <a:latin typeface="+mn-ea"/>
                          <a:ea typeface="+mn-ea"/>
                        </a:rPr>
                        <a:t>代表者氏名</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a:txBody>
                    <a:bodyPr/>
                    <a:lstStyle/>
                    <a:p>
                      <a:r>
                        <a:rPr kumimoji="1" lang="ja-JP" altLang="en-US" sz="800" b="1" dirty="0">
                          <a:latin typeface="+mn-ea"/>
                          <a:ea typeface="+mn-ea"/>
                        </a:rPr>
                        <a:t>フリガナ</a:t>
                      </a:r>
                      <a:endParaRPr kumimoji="1" lang="ja-JP" altLang="en-US" sz="1050" b="1" dirty="0">
                        <a:latin typeface="+mn-ea"/>
                        <a:ea typeface="+mn-ea"/>
                      </a:endParaRPr>
                    </a:p>
                  </a:txBody>
                  <a:tcPr anchor="ctr">
                    <a:lnL w="12700" cap="flat" cmpd="sng" algn="ctr">
                      <a:solidFill>
                        <a:schemeClr val="bg1"/>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a:txBody>
                    <a:bodyPr/>
                    <a:lstStyle/>
                    <a:p>
                      <a:r>
                        <a:rPr kumimoji="1" lang="ja-JP" altLang="en-US" sz="800" dirty="0">
                          <a:latin typeface="+mn-ea"/>
                          <a:ea typeface="+mn-ea"/>
                        </a:rPr>
                        <a:t>リンヤ タロウ</a:t>
                      </a:r>
                    </a:p>
                  </a:txBody>
                  <a:tcPr anchor="ctr">
                    <a:lnL w="12700" cap="flat" cmpd="sng" algn="ctr">
                      <a:solidFill>
                        <a:schemeClr val="bg2">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rowSpan="2">
                  <a:txBody>
                    <a:bodyPr/>
                    <a:lstStyle/>
                    <a:p>
                      <a:r>
                        <a:rPr kumimoji="1" lang="ja-JP" altLang="en-US" sz="1050" b="1" dirty="0">
                          <a:solidFill>
                            <a:schemeClr val="bg1"/>
                          </a:solidFill>
                          <a:latin typeface="+mn-ea"/>
                          <a:ea typeface="+mn-ea"/>
                        </a:rPr>
                        <a:t>担当者氏名</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a:txBody>
                    <a:bodyPr/>
                    <a:lstStyle/>
                    <a:p>
                      <a:r>
                        <a:rPr kumimoji="1" lang="ja-JP" altLang="en-US" sz="800" b="1" dirty="0">
                          <a:latin typeface="+mn-ea"/>
                          <a:ea typeface="+mn-ea"/>
                        </a:rPr>
                        <a:t>フリガナ</a:t>
                      </a:r>
                      <a:endParaRPr kumimoji="1" lang="ja-JP" altLang="en-US" sz="1050" b="1" dirty="0">
                        <a:latin typeface="+mn-ea"/>
                        <a:ea typeface="+mn-ea"/>
                      </a:endParaRP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accent4"/>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rgbClr val="CCECFF">
                        <a:alpha val="50196"/>
                      </a:srgbClr>
                    </a:solidFill>
                  </a:tcPr>
                </a:tc>
                <a:tc gridSpan="3">
                  <a:txBody>
                    <a:bodyPr/>
                    <a:lstStyle/>
                    <a:p>
                      <a:r>
                        <a:rPr kumimoji="1" lang="ja-JP" altLang="en-US" sz="800" dirty="0">
                          <a:latin typeface="+mn-ea"/>
                          <a:ea typeface="+mn-ea"/>
                        </a:rPr>
                        <a:t>シンリン ハナコ</a:t>
                      </a: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rgbClr val="CCECFF">
                        <a:alpha val="50196"/>
                      </a:srgbClr>
                    </a:solidFill>
                  </a:tcPr>
                </a:tc>
                <a:tc hMerge="1">
                  <a:txBody>
                    <a:bodyPr/>
                    <a:lstStyle/>
                    <a:p>
                      <a:endParaRPr kumimoji="1" lang="ja-JP" altLang="en-US"/>
                    </a:p>
                  </a:txBody>
                  <a:tcPr>
                    <a:lnL w="12700" cap="flat" cmpd="sng" algn="ctr">
                      <a:solidFill>
                        <a:schemeClr val="accent4"/>
                      </a:solidFill>
                      <a:prstDash val="solid"/>
                      <a:round/>
                      <a:headEnd type="none" w="med" len="med"/>
                      <a:tailEnd type="none" w="med" len="med"/>
                    </a:ln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249914469"/>
                  </a:ext>
                </a:extLst>
              </a:tr>
              <a:tr h="203443">
                <a:tc vMerge="1">
                  <a:txBody>
                    <a:bodyPr/>
                    <a:lstStyle/>
                    <a:p>
                      <a:endParaRPr kumimoji="1" lang="ja-JP" altLang="en-US" sz="1200" dirty="0">
                        <a:latin typeface="+mn-ea"/>
                        <a:ea typeface="+mn-ea"/>
                      </a:endParaRPr>
                    </a:p>
                  </a:txBody>
                  <a:tcPr anchor="ctr"/>
                </a:tc>
                <a:tc gridSpan="2">
                  <a:txBody>
                    <a:bodyPr/>
                    <a:lstStyle/>
                    <a:p>
                      <a:r>
                        <a:rPr kumimoji="1" lang="ja-JP" altLang="en-US" sz="1050" dirty="0">
                          <a:latin typeface="+mn-ea"/>
                          <a:ea typeface="+mn-ea"/>
                        </a:rPr>
                        <a:t>林野 太郎</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v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gridSpan="4">
                  <a:txBody>
                    <a:bodyPr/>
                    <a:lstStyle/>
                    <a:p>
                      <a:r>
                        <a:rPr kumimoji="1" lang="ja-JP" altLang="en-US" sz="1050" dirty="0">
                          <a:latin typeface="+mn-ea"/>
                          <a:ea typeface="+mn-ea"/>
                        </a:rPr>
                        <a:t>森林 花子</a:t>
                      </a:r>
                    </a:p>
                  </a:txBody>
                  <a:tcPr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CCECFF">
                        <a:alpha val="50196"/>
                      </a:srgbClr>
                    </a:solidFil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lnL w="12700" cap="flat" cmpd="sng" algn="ctr">
                      <a:solidFill>
                        <a:schemeClr val="accent4"/>
                      </a:solidFill>
                      <a:prstDash val="solid"/>
                      <a:round/>
                      <a:headEnd type="none" w="med" len="med"/>
                      <a:tailEnd type="none" w="med" len="med"/>
                    </a:ln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3866330210"/>
                  </a:ext>
                </a:extLst>
              </a:tr>
              <a:tr h="172618">
                <a:tc rowSpan="2">
                  <a:txBody>
                    <a:bodyPr/>
                    <a:lstStyle/>
                    <a:p>
                      <a:r>
                        <a:rPr kumimoji="1" lang="ja-JP" altLang="en-US" sz="1050" b="1" dirty="0">
                          <a:solidFill>
                            <a:schemeClr val="bg1"/>
                          </a:solidFill>
                          <a:latin typeface="+mn-ea"/>
                          <a:ea typeface="+mn-ea"/>
                        </a:rPr>
                        <a:t>所在地</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a:txBody>
                    <a:bodyPr/>
                    <a:lstStyle/>
                    <a:p>
                      <a:r>
                        <a:rPr kumimoji="1" lang="ja-JP" altLang="en-US" sz="800" b="1" dirty="0">
                          <a:latin typeface="+mn-ea"/>
                          <a:ea typeface="+mn-ea"/>
                        </a:rPr>
                        <a:t>郵便番号</a:t>
                      </a:r>
                    </a:p>
                  </a:txBody>
                  <a:tcPr anchor="ctr">
                    <a:lnL w="12700" cap="flat" cmpd="sng" algn="ctr">
                      <a:solidFill>
                        <a:schemeClr val="bg1"/>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a:txBody>
                    <a:bodyPr/>
                    <a:lstStyle/>
                    <a:p>
                      <a:r>
                        <a:rPr kumimoji="1" lang="en-US" altLang="ja-JP" sz="800" dirty="0">
                          <a:latin typeface="+mn-ea"/>
                          <a:ea typeface="+mn-ea"/>
                        </a:rPr>
                        <a:t>100</a:t>
                      </a:r>
                      <a:r>
                        <a:rPr kumimoji="1" lang="ja-JP" altLang="en-US" sz="800" dirty="0">
                          <a:latin typeface="+mn-ea"/>
                          <a:ea typeface="+mn-ea"/>
                        </a:rPr>
                        <a:t>－</a:t>
                      </a:r>
                      <a:r>
                        <a:rPr kumimoji="1" lang="en-US" altLang="ja-JP" sz="800" dirty="0">
                          <a:latin typeface="+mn-ea"/>
                          <a:ea typeface="+mn-ea"/>
                        </a:rPr>
                        <a:t>8952</a:t>
                      </a:r>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a:txBody>
                    <a:bodyPr/>
                    <a:lstStyle/>
                    <a:p>
                      <a:r>
                        <a:rPr kumimoji="1" lang="ja-JP" altLang="en-US" sz="1050" b="1" dirty="0">
                          <a:solidFill>
                            <a:schemeClr val="bg1"/>
                          </a:solidFill>
                          <a:latin typeface="+mn-ea"/>
                          <a:ea typeface="+mn-ea"/>
                        </a:rPr>
                        <a:t>所属・役職</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gridSpan="4">
                  <a:txBody>
                    <a:bodyPr/>
                    <a:lstStyle/>
                    <a:p>
                      <a:r>
                        <a:rPr kumimoji="1" lang="ja-JP" altLang="en-US" sz="1050" dirty="0">
                          <a:latin typeface="+mn-ea"/>
                          <a:ea typeface="+mn-ea"/>
                        </a:rPr>
                        <a:t>ー</a:t>
                      </a:r>
                    </a:p>
                  </a:txBody>
                  <a:tcPr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CCECFF">
                        <a:alpha val="50196"/>
                      </a:srgbClr>
                    </a:solidFill>
                  </a:tcPr>
                </a:tc>
                <a:tc hMerge="1">
                  <a:txBody>
                    <a:bodyPr/>
                    <a:lstStyle/>
                    <a:p>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lnL w="12700" cap="flat" cmpd="sng" algn="ctr">
                      <a:solidFill>
                        <a:schemeClr val="accent4"/>
                      </a:solidFill>
                      <a:prstDash val="solid"/>
                      <a:round/>
                      <a:headEnd type="none" w="med" len="med"/>
                      <a:tailEnd type="none" w="med" len="med"/>
                    </a:lnL>
                  </a:tcPr>
                </a:tc>
                <a:tc hMerge="1">
                  <a:txBody>
                    <a:bodyPr/>
                    <a:lstStyle/>
                    <a:p>
                      <a:endParaRPr kumimoji="1" lang="ja-JP" altLang="en-US" sz="80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847200640"/>
                  </a:ext>
                </a:extLst>
              </a:tr>
              <a:tr h="203443">
                <a:tc vMerge="1">
                  <a:txBody>
                    <a:bodyPr/>
                    <a:lstStyle/>
                    <a:p>
                      <a:endParaRPr kumimoji="1" lang="ja-JP" altLang="en-US" sz="1200" dirty="0">
                        <a:latin typeface="+mn-ea"/>
                        <a:ea typeface="+mn-ea"/>
                      </a:endParaRPr>
                    </a:p>
                  </a:txBody>
                  <a:tcPr anchor="ctr"/>
                </a:tc>
                <a:tc gridSpan="2">
                  <a:txBody>
                    <a:bodyPr/>
                    <a:lstStyle/>
                    <a:p>
                      <a:r>
                        <a:rPr kumimoji="1" lang="ja-JP" altLang="en-US" sz="1050" dirty="0">
                          <a:latin typeface="+mn-ea"/>
                          <a:ea typeface="+mn-ea"/>
                        </a:rPr>
                        <a:t>東京都千代田区霞が関１－２－１</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000" b="1" dirty="0">
                          <a:solidFill>
                            <a:schemeClr val="bg1"/>
                          </a:solidFill>
                          <a:latin typeface="+mn-ea"/>
                          <a:ea typeface="+mn-ea"/>
                        </a:rPr>
                        <a:t>担当者メール</a:t>
                      </a:r>
                      <a:endParaRPr kumimoji="1" lang="ja-JP" altLang="en-US" sz="1050" b="1" dirty="0">
                        <a:solidFill>
                          <a:schemeClr val="bg1"/>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lumMod val="75000"/>
                      </a:schemeClr>
                    </a:solidFill>
                  </a:tcPr>
                </a:tc>
                <a:tc gridSpan="2">
                  <a:txBody>
                    <a:bodyPr/>
                    <a:lstStyle/>
                    <a:p>
                      <a:pPr algn="l"/>
                      <a:r>
                        <a:rPr kumimoji="1" lang="en-US" altLang="ja-JP" sz="1050" dirty="0">
                          <a:latin typeface="+mn-ea"/>
                          <a:ea typeface="+mn-ea"/>
                        </a:rPr>
                        <a:t>shinrin@morigyo.co.jp</a:t>
                      </a:r>
                      <a:endParaRPr kumimoji="1" lang="ja-JP" altLang="en-US" sz="1050" dirty="0">
                        <a:latin typeface="+mn-ea"/>
                        <a:ea typeface="+mn-ea"/>
                      </a:endParaRP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CCECFF">
                        <a:alpha val="50196"/>
                      </a:srgbClr>
                    </a:solidFil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r>
                        <a:rPr kumimoji="1" lang="ja-JP" altLang="en-US" sz="700" b="1" dirty="0">
                          <a:solidFill>
                            <a:schemeClr val="bg1"/>
                          </a:solidFill>
                          <a:latin typeface="+mn-ea"/>
                          <a:ea typeface="+mn-ea"/>
                        </a:rPr>
                        <a:t>担当者電話番号</a:t>
                      </a:r>
                      <a:endParaRPr kumimoji="1" lang="ja-JP" altLang="en-US" sz="105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B w="12700" cap="flat" cmpd="sng" algn="ctr">
                      <a:solidFill>
                        <a:schemeClr val="accent4"/>
                      </a:solidFill>
                      <a:prstDash val="solid"/>
                      <a:round/>
                      <a:headEnd type="none" w="med" len="med"/>
                      <a:tailEnd type="none" w="med" len="med"/>
                    </a:lnB>
                    <a:solidFill>
                      <a:schemeClr val="accent4">
                        <a:lumMod val="75000"/>
                      </a:schemeClr>
                    </a:solidFill>
                  </a:tcPr>
                </a:tc>
                <a:tc>
                  <a:txBody>
                    <a:bodyPr/>
                    <a:lstStyle/>
                    <a:p>
                      <a:r>
                        <a:rPr kumimoji="1" lang="en-US" altLang="ja-JP" sz="1050" dirty="0">
                          <a:latin typeface="+mn-ea"/>
                          <a:ea typeface="+mn-ea"/>
                        </a:rPr>
                        <a:t>03-1234-5678</a:t>
                      </a:r>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CCECFF">
                        <a:alpha val="50196"/>
                      </a:srgbClr>
                    </a:solidFill>
                  </a:tcPr>
                </a:tc>
                <a:extLst>
                  <a:ext uri="{0D108BD9-81ED-4DB2-BD59-A6C34878D82A}">
                    <a16:rowId xmlns:a16="http://schemas.microsoft.com/office/drawing/2014/main" val="2516148802"/>
                  </a:ext>
                </a:extLst>
              </a:tr>
            </a:tbl>
          </a:graphicData>
        </a:graphic>
      </p:graphicFrame>
      <p:sp>
        <p:nvSpPr>
          <p:cNvPr id="15" name="テキスト ボックス 14">
            <a:extLst>
              <a:ext uri="{FF2B5EF4-FFF2-40B4-BE49-F238E27FC236}">
                <a16:creationId xmlns:a16="http://schemas.microsoft.com/office/drawing/2014/main" id="{EF55152F-778D-8826-33A3-B9FCA6EF6DD2}"/>
              </a:ext>
            </a:extLst>
          </p:cNvPr>
          <p:cNvSpPr txBox="1">
            <a:spLocks/>
          </p:cNvSpPr>
          <p:nvPr/>
        </p:nvSpPr>
        <p:spPr>
          <a:xfrm>
            <a:off x="173821" y="2652899"/>
            <a:ext cx="1342034" cy="215444"/>
          </a:xfrm>
          <a:prstGeom prst="rect">
            <a:avLst/>
          </a:prstGeom>
          <a:noFill/>
        </p:spPr>
        <p:txBody>
          <a:bodyPr wrap="none" rtlCol="0">
            <a:spAutoFit/>
          </a:bodyPr>
          <a:lstStyle/>
          <a:p>
            <a:r>
              <a:rPr kumimoji="1" lang="en-US" altLang="ja-JP" sz="800" b="1" dirty="0">
                <a:latin typeface="+mn-ea"/>
              </a:rPr>
              <a:t>※ </a:t>
            </a:r>
            <a:r>
              <a:rPr kumimoji="1" lang="ja-JP" altLang="en-US" sz="800" b="1" dirty="0">
                <a:latin typeface="+mn-ea"/>
              </a:rPr>
              <a:t>法人・団体・個人など</a:t>
            </a:r>
            <a:endParaRPr kumimoji="1" lang="ja-JP" altLang="en-US" sz="800" b="1" dirty="0"/>
          </a:p>
        </p:txBody>
      </p:sp>
      <p:sp>
        <p:nvSpPr>
          <p:cNvPr id="29" name="テキスト ボックス 28">
            <a:extLst>
              <a:ext uri="{FF2B5EF4-FFF2-40B4-BE49-F238E27FC236}">
                <a16:creationId xmlns:a16="http://schemas.microsoft.com/office/drawing/2014/main" id="{91AD1301-A6D5-DF2B-E3B3-7501CAEE7881}"/>
              </a:ext>
            </a:extLst>
          </p:cNvPr>
          <p:cNvSpPr txBox="1">
            <a:spLocks/>
          </p:cNvSpPr>
          <p:nvPr/>
        </p:nvSpPr>
        <p:spPr>
          <a:xfrm>
            <a:off x="166948" y="675960"/>
            <a:ext cx="1019831" cy="253916"/>
          </a:xfrm>
          <a:prstGeom prst="rect">
            <a:avLst/>
          </a:prstGeom>
          <a:noFill/>
        </p:spPr>
        <p:txBody>
          <a:bodyPr wrap="none" rtlCol="0">
            <a:spAutoFit/>
          </a:bodyPr>
          <a:lstStyle/>
          <a:p>
            <a:r>
              <a:rPr kumimoji="1" lang="ja-JP" altLang="en-US" sz="1050" b="1" dirty="0"/>
              <a:t>■ 応募者情報</a:t>
            </a:r>
          </a:p>
        </p:txBody>
      </p:sp>
      <p:sp>
        <p:nvSpPr>
          <p:cNvPr id="36" name="テキスト ボックス 35">
            <a:extLst>
              <a:ext uri="{FF2B5EF4-FFF2-40B4-BE49-F238E27FC236}">
                <a16:creationId xmlns:a16="http://schemas.microsoft.com/office/drawing/2014/main" id="{D1238429-AEC6-7EFF-D482-1177316565A2}"/>
              </a:ext>
            </a:extLst>
          </p:cNvPr>
          <p:cNvSpPr txBox="1">
            <a:spLocks/>
          </p:cNvSpPr>
          <p:nvPr/>
        </p:nvSpPr>
        <p:spPr>
          <a:xfrm>
            <a:off x="170337" y="4604692"/>
            <a:ext cx="1342034" cy="215444"/>
          </a:xfrm>
          <a:prstGeom prst="rect">
            <a:avLst/>
          </a:prstGeom>
          <a:noFill/>
        </p:spPr>
        <p:txBody>
          <a:bodyPr wrap="none" rtlCol="0">
            <a:spAutoFit/>
          </a:bodyPr>
          <a:lstStyle/>
          <a:p>
            <a:r>
              <a:rPr kumimoji="1" lang="en-US" altLang="ja-JP" sz="800" b="1" dirty="0">
                <a:latin typeface="+mn-ea"/>
              </a:rPr>
              <a:t>※ </a:t>
            </a:r>
            <a:r>
              <a:rPr kumimoji="1" lang="ja-JP" altLang="en-US" sz="800" b="1" dirty="0">
                <a:latin typeface="+mn-ea"/>
              </a:rPr>
              <a:t>法人・団体・個人など</a:t>
            </a:r>
            <a:endParaRPr kumimoji="1" lang="ja-JP" altLang="en-US" sz="800" b="1" dirty="0"/>
          </a:p>
        </p:txBody>
      </p:sp>
      <p:sp>
        <p:nvSpPr>
          <p:cNvPr id="38" name="テキスト ボックス 37">
            <a:extLst>
              <a:ext uri="{FF2B5EF4-FFF2-40B4-BE49-F238E27FC236}">
                <a16:creationId xmlns:a16="http://schemas.microsoft.com/office/drawing/2014/main" id="{D81742F9-9CE7-7503-FA70-8CF79FF812C0}"/>
              </a:ext>
            </a:extLst>
          </p:cNvPr>
          <p:cNvSpPr txBox="1">
            <a:spLocks/>
          </p:cNvSpPr>
          <p:nvPr/>
        </p:nvSpPr>
        <p:spPr>
          <a:xfrm>
            <a:off x="177211" y="6543159"/>
            <a:ext cx="1342034" cy="215444"/>
          </a:xfrm>
          <a:prstGeom prst="rect">
            <a:avLst/>
          </a:prstGeom>
          <a:noFill/>
        </p:spPr>
        <p:txBody>
          <a:bodyPr wrap="none" rtlCol="0">
            <a:spAutoFit/>
          </a:bodyPr>
          <a:lstStyle/>
          <a:p>
            <a:r>
              <a:rPr kumimoji="1" lang="en-US" altLang="ja-JP" sz="800" b="1" dirty="0">
                <a:latin typeface="+mn-ea"/>
              </a:rPr>
              <a:t>※ </a:t>
            </a:r>
            <a:r>
              <a:rPr kumimoji="1" lang="ja-JP" altLang="en-US" sz="800" b="1" dirty="0">
                <a:latin typeface="+mn-ea"/>
              </a:rPr>
              <a:t>法人・団体・個人など</a:t>
            </a:r>
            <a:endParaRPr kumimoji="1" lang="ja-JP" altLang="en-US" sz="800" b="1" dirty="0"/>
          </a:p>
        </p:txBody>
      </p:sp>
      <p:graphicFrame>
        <p:nvGraphicFramePr>
          <p:cNvPr id="39" name="表 38">
            <a:extLst>
              <a:ext uri="{FF2B5EF4-FFF2-40B4-BE49-F238E27FC236}">
                <a16:creationId xmlns:a16="http://schemas.microsoft.com/office/drawing/2014/main" id="{01FEA051-B2A7-A60C-CEAA-2368849B9DFE}"/>
              </a:ext>
            </a:extLst>
          </p:cNvPr>
          <p:cNvGraphicFramePr>
            <a:graphicFrameLocks noGrp="1"/>
          </p:cNvGraphicFramePr>
          <p:nvPr>
            <p:extLst>
              <p:ext uri="{D42A27DB-BD31-4B8C-83A1-F6EECF244321}">
                <p14:modId xmlns:p14="http://schemas.microsoft.com/office/powerpoint/2010/main" val="1250313170"/>
              </p:ext>
            </p:extLst>
          </p:nvPr>
        </p:nvGraphicFramePr>
        <p:xfrm>
          <a:off x="173821" y="2905671"/>
          <a:ext cx="8620823" cy="1661160"/>
        </p:xfrm>
        <a:graphic>
          <a:graphicData uri="http://schemas.openxmlformats.org/drawingml/2006/table">
            <a:tbl>
              <a:tblPr bandRow="1">
                <a:tableStyleId>{17292A2E-F333-43FB-9621-5CBBE7FDCDCB}</a:tableStyleId>
              </a:tblPr>
              <a:tblGrid>
                <a:gridCol w="864000">
                  <a:extLst>
                    <a:ext uri="{9D8B030D-6E8A-4147-A177-3AD203B41FA5}">
                      <a16:colId xmlns:a16="http://schemas.microsoft.com/office/drawing/2014/main" val="848955878"/>
                    </a:ext>
                  </a:extLst>
                </a:gridCol>
                <a:gridCol w="648000">
                  <a:extLst>
                    <a:ext uri="{9D8B030D-6E8A-4147-A177-3AD203B41FA5}">
                      <a16:colId xmlns:a16="http://schemas.microsoft.com/office/drawing/2014/main" val="1731292929"/>
                    </a:ext>
                  </a:extLst>
                </a:gridCol>
                <a:gridCol w="2277870">
                  <a:extLst>
                    <a:ext uri="{9D8B030D-6E8A-4147-A177-3AD203B41FA5}">
                      <a16:colId xmlns:a16="http://schemas.microsoft.com/office/drawing/2014/main" val="3895552347"/>
                    </a:ext>
                  </a:extLst>
                </a:gridCol>
                <a:gridCol w="989369">
                  <a:extLst>
                    <a:ext uri="{9D8B030D-6E8A-4147-A177-3AD203B41FA5}">
                      <a16:colId xmlns:a16="http://schemas.microsoft.com/office/drawing/2014/main" val="406170794"/>
                    </a:ext>
                  </a:extLst>
                </a:gridCol>
                <a:gridCol w="612000">
                  <a:extLst>
                    <a:ext uri="{9D8B030D-6E8A-4147-A177-3AD203B41FA5}">
                      <a16:colId xmlns:a16="http://schemas.microsoft.com/office/drawing/2014/main" val="1160363241"/>
                    </a:ext>
                  </a:extLst>
                </a:gridCol>
                <a:gridCol w="1349395">
                  <a:extLst>
                    <a:ext uri="{9D8B030D-6E8A-4147-A177-3AD203B41FA5}">
                      <a16:colId xmlns:a16="http://schemas.microsoft.com/office/drawing/2014/main" val="420159155"/>
                    </a:ext>
                  </a:extLst>
                </a:gridCol>
                <a:gridCol w="815009">
                  <a:extLst>
                    <a:ext uri="{9D8B030D-6E8A-4147-A177-3AD203B41FA5}">
                      <a16:colId xmlns:a16="http://schemas.microsoft.com/office/drawing/2014/main" val="4036601479"/>
                    </a:ext>
                  </a:extLst>
                </a:gridCol>
                <a:gridCol w="1065180">
                  <a:extLst>
                    <a:ext uri="{9D8B030D-6E8A-4147-A177-3AD203B41FA5}">
                      <a16:colId xmlns:a16="http://schemas.microsoft.com/office/drawing/2014/main" val="1628192352"/>
                    </a:ext>
                  </a:extLst>
                </a:gridCol>
              </a:tblGrid>
              <a:tr h="184948">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bg1"/>
                          </a:solidFill>
                          <a:latin typeface="+mn-ea"/>
                          <a:ea typeface="+mn-ea"/>
                        </a:rPr>
                        <a:t>▼共同応募者 ①　</a:t>
                      </a:r>
                      <a:r>
                        <a:rPr kumimoji="1" lang="ja-JP" altLang="en-US" sz="900" b="1" u="sng" dirty="0">
                          <a:solidFill>
                            <a:schemeClr val="bg1"/>
                          </a:solidFill>
                          <a:latin typeface="+mn-ea"/>
                          <a:ea typeface="+mn-ea"/>
                        </a:rPr>
                        <a:t>（共同応募の場合のみ記入）</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hMerge="1">
                  <a:txBody>
                    <a:bodyPr/>
                    <a:lstStyle/>
                    <a:p>
                      <a:pPr algn="ctr"/>
                      <a:endParaRPr kumimoji="1" lang="ja-JP" altLang="en-US" sz="90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pPr algn="ctr"/>
                      <a:endParaRPr kumimoji="1" lang="ja-JP" altLang="en-US" sz="90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pPr algn="ctr"/>
                      <a:endParaRPr kumimoji="1" lang="ja-JP" altLang="en-US" sz="90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2474934360"/>
                  </a:ext>
                </a:extLst>
              </a:tr>
              <a:tr h="172618">
                <a:tc rowSpan="2">
                  <a:txBody>
                    <a:bodyPr/>
                    <a:lstStyle/>
                    <a:p>
                      <a:r>
                        <a:rPr kumimoji="1" lang="ja-JP" altLang="en-US" sz="1050" b="1" dirty="0">
                          <a:solidFill>
                            <a:schemeClr val="bg1"/>
                          </a:solidFill>
                          <a:latin typeface="+mn-ea"/>
                          <a:ea typeface="+mn-ea"/>
                        </a:rPr>
                        <a:t>名称 </a:t>
                      </a:r>
                      <a:r>
                        <a:rPr kumimoji="1" lang="en-US" altLang="ja-JP" sz="1050" b="1" dirty="0">
                          <a:solidFill>
                            <a:schemeClr val="bg1"/>
                          </a:solidFill>
                          <a:latin typeface="+mn-ea"/>
                          <a:ea typeface="+mn-ea"/>
                        </a:rPr>
                        <a:t>※</a:t>
                      </a:r>
                      <a:endParaRPr kumimoji="1" lang="ja-JP" altLang="en-US" sz="90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dirty="0">
                          <a:latin typeface="+mn-ea"/>
                          <a:ea typeface="+mn-ea"/>
                        </a:rPr>
                        <a:t>フリガナ</a:t>
                      </a: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tx1"/>
                          </a:solidFill>
                        </a:rPr>
                        <a:t>カブシキガイシャシンリンクウカンサービス</a:t>
                      </a:r>
                      <a:endParaRPr kumimoji="1" lang="ja-JP" altLang="en-US" sz="800" dirty="0">
                        <a:solidFill>
                          <a:schemeClr val="tx1"/>
                        </a:solidFill>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bg1"/>
                          </a:solidFill>
                          <a:latin typeface="+mn-ea"/>
                          <a:ea typeface="+mn-ea"/>
                        </a:rPr>
                        <a:t>業種</a:t>
                      </a:r>
                      <a:endParaRPr kumimoji="1" lang="ja-JP" altLang="en-US" sz="500" b="1" dirty="0">
                        <a:solidFill>
                          <a:schemeClr val="bg1"/>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gridSpan="4">
                  <a:txBody>
                    <a:bodyPr/>
                    <a:lstStyle/>
                    <a:p>
                      <a:r>
                        <a:rPr kumimoji="1" lang="en-US" altLang="ja-JP" sz="700" b="1" dirty="0">
                          <a:solidFill>
                            <a:schemeClr val="bg2">
                              <a:lumMod val="50000"/>
                            </a:schemeClr>
                          </a:solidFill>
                          <a:latin typeface="+mn-ea"/>
                          <a:ea typeface="+mn-ea"/>
                        </a:rPr>
                        <a:t>※ </a:t>
                      </a:r>
                      <a:r>
                        <a:rPr kumimoji="1" lang="ja-JP" altLang="en-US" sz="700" b="1" dirty="0">
                          <a:solidFill>
                            <a:schemeClr val="bg2">
                              <a:lumMod val="50000"/>
                            </a:schemeClr>
                          </a:solidFill>
                          <a:latin typeface="+mn-ea"/>
                          <a:ea typeface="+mn-ea"/>
                        </a:rPr>
                        <a:t>別添えリストを参照のうえ、１つ選択し記入してください。</a:t>
                      </a:r>
                      <a:endParaRPr kumimoji="1" lang="ja-JP" altLang="en-US" sz="1600" dirty="0"/>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201703434"/>
                  </a:ext>
                </a:extLst>
              </a:tr>
              <a:tr h="203443">
                <a:tc vMerge="1">
                  <a:txBody>
                    <a:bodyPr/>
                    <a:lstStyle/>
                    <a:p>
                      <a:endParaRPr kumimoji="1" lang="ja-JP" altLang="en-US" sz="1200" dirty="0">
                        <a:latin typeface="+mn-ea"/>
                        <a:ea typeface="+mn-ea"/>
                      </a:endParaRPr>
                    </a:p>
                  </a:txBody>
                  <a:tcPr anchor="ctr"/>
                </a:tc>
                <a:tc gridSpan="2">
                  <a:txBody>
                    <a:bodyPr/>
                    <a:lstStyle/>
                    <a:p>
                      <a:r>
                        <a:rPr kumimoji="1" lang="ja-JP" altLang="en-US" sz="1050" dirty="0">
                          <a:latin typeface="+mn-ea"/>
                          <a:ea typeface="+mn-ea"/>
                        </a:rPr>
                        <a:t>株式会社森林空間サービス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v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gridSpan="4">
                  <a:txBody>
                    <a:bodyPr/>
                    <a:lstStyle/>
                    <a:p>
                      <a:r>
                        <a:rPr kumimoji="1" lang="en-US" altLang="ja-JP" sz="1050" dirty="0"/>
                        <a:t>02</a:t>
                      </a:r>
                      <a:r>
                        <a:rPr kumimoji="1" lang="ja-JP" altLang="en-US" sz="1050" dirty="0"/>
                        <a:t>｜森林サービス産業</a:t>
                      </a: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82521548"/>
                  </a:ext>
                </a:extLst>
              </a:tr>
              <a:tr h="203443">
                <a:tc rowSpan="2">
                  <a:txBody>
                    <a:bodyPr/>
                    <a:lstStyle/>
                    <a:p>
                      <a:r>
                        <a:rPr kumimoji="1" lang="ja-JP" altLang="en-US" sz="1050" b="1" dirty="0">
                          <a:solidFill>
                            <a:schemeClr val="bg1"/>
                          </a:solidFill>
                          <a:latin typeface="+mn-ea"/>
                          <a:ea typeface="+mn-ea"/>
                        </a:rPr>
                        <a:t>代表者氏名</a:t>
                      </a:r>
                    </a:p>
                  </a:txBody>
                  <a:tcPr anchor="ctr">
                    <a:lnL w="12700" cap="flat" cmpd="sng" algn="ctr">
                      <a:solidFill>
                        <a:schemeClr val="bg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a:txBody>
                    <a:bodyPr/>
                    <a:lstStyle/>
                    <a:p>
                      <a:r>
                        <a:rPr kumimoji="1" lang="ja-JP" altLang="en-US" sz="800" b="1" dirty="0">
                          <a:latin typeface="+mn-ea"/>
                          <a:ea typeface="+mn-ea"/>
                        </a:rPr>
                        <a:t>フリガナ</a:t>
                      </a:r>
                      <a:endParaRPr kumimoji="1" lang="ja-JP" altLang="en-US" sz="1050" b="1" dirty="0">
                        <a:latin typeface="+mn-ea"/>
                        <a:ea typeface="+mn-ea"/>
                      </a:endParaRP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a:txBody>
                    <a:bodyPr/>
                    <a:lstStyle/>
                    <a:p>
                      <a:r>
                        <a:rPr kumimoji="1" lang="ja-JP" altLang="en-US" sz="800" dirty="0">
                          <a:latin typeface="+mn-ea"/>
                          <a:ea typeface="+mn-ea"/>
                        </a:rPr>
                        <a:t>モリギョウ ジロウ</a:t>
                      </a:r>
                    </a:p>
                  </a:txBody>
                  <a:tcPr anchor="ctr">
                    <a:lnL w="12700" cap="flat" cmpd="sng" algn="ctr">
                      <a:solidFill>
                        <a:schemeClr val="bg2">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rowSpan="2">
                  <a:txBody>
                    <a:bodyPr/>
                    <a:lstStyle/>
                    <a:p>
                      <a:r>
                        <a:rPr kumimoji="1" lang="ja-JP" altLang="en-US" sz="1050" b="1" dirty="0">
                          <a:solidFill>
                            <a:schemeClr val="bg1"/>
                          </a:solidFill>
                          <a:latin typeface="+mn-ea"/>
                          <a:ea typeface="+mn-ea"/>
                        </a:rPr>
                        <a:t>担当者氏名</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a:txBody>
                    <a:bodyPr/>
                    <a:lstStyle/>
                    <a:p>
                      <a:r>
                        <a:rPr kumimoji="1" lang="ja-JP" altLang="en-US" sz="800" b="1" dirty="0">
                          <a:latin typeface="+mn-ea"/>
                          <a:ea typeface="+mn-ea"/>
                        </a:rPr>
                        <a:t>フリガナ</a:t>
                      </a:r>
                      <a:endParaRPr kumimoji="1" lang="ja-JP" altLang="en-US" sz="1050" b="1" dirty="0">
                        <a:latin typeface="+mn-ea"/>
                        <a:ea typeface="+mn-ea"/>
                      </a:endParaRP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accent4"/>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rgbClr val="CCECFF">
                        <a:alpha val="50196"/>
                      </a:srgbClr>
                    </a:solidFill>
                  </a:tcPr>
                </a:tc>
                <a:tc gridSpan="3">
                  <a:txBody>
                    <a:bodyPr/>
                    <a:lstStyle/>
                    <a:p>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rgbClr val="CCECFF">
                        <a:alpha val="50196"/>
                      </a:srgbClr>
                    </a:solidFill>
                  </a:tcPr>
                </a:tc>
                <a:tc hMerge="1">
                  <a:txBody>
                    <a:bodyPr/>
                    <a:lstStyle/>
                    <a:p>
                      <a:endParaRPr kumimoji="1" lang="ja-JP" altLang="en-US"/>
                    </a:p>
                  </a:txBody>
                  <a:tcPr>
                    <a:lnL w="12700" cap="flat" cmpd="sng" algn="ctr">
                      <a:solidFill>
                        <a:schemeClr val="accent4"/>
                      </a:solidFill>
                      <a:prstDash val="solid"/>
                      <a:round/>
                      <a:headEnd type="none" w="med" len="med"/>
                      <a:tailEnd type="none" w="med" len="med"/>
                    </a:ln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249914469"/>
                  </a:ext>
                </a:extLst>
              </a:tr>
              <a:tr h="203443">
                <a:tc vMerge="1">
                  <a:txBody>
                    <a:bodyPr/>
                    <a:lstStyle/>
                    <a:p>
                      <a:endParaRPr kumimoji="1" lang="ja-JP" altLang="en-US" sz="1200" dirty="0">
                        <a:latin typeface="+mn-ea"/>
                        <a:ea typeface="+mn-ea"/>
                      </a:endParaRPr>
                    </a:p>
                  </a:txBody>
                  <a:tcPr anchor="ctr"/>
                </a:tc>
                <a:tc gridSpan="2">
                  <a:txBody>
                    <a:bodyPr/>
                    <a:lstStyle/>
                    <a:p>
                      <a:r>
                        <a:rPr kumimoji="1" lang="ja-JP" altLang="en-US" sz="1050" dirty="0">
                          <a:latin typeface="+mn-ea"/>
                          <a:ea typeface="+mn-ea"/>
                        </a:rPr>
                        <a:t>森業 次郎</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v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gridSpan="4">
                  <a:txBody>
                    <a:bodyPr/>
                    <a:lstStyle/>
                    <a:p>
                      <a:r>
                        <a:rPr kumimoji="1" lang="ja-JP" altLang="en-US" sz="1050" dirty="0">
                          <a:latin typeface="+mn-ea"/>
                          <a:ea typeface="+mn-ea"/>
                        </a:rPr>
                        <a:t>同左</a:t>
                      </a:r>
                    </a:p>
                  </a:txBody>
                  <a:tcPr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CCECFF">
                        <a:alpha val="50196"/>
                      </a:srgbClr>
                    </a:solidFil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lnL w="12700" cap="flat" cmpd="sng" algn="ctr">
                      <a:solidFill>
                        <a:schemeClr val="accent4"/>
                      </a:solidFill>
                      <a:prstDash val="solid"/>
                      <a:round/>
                      <a:headEnd type="none" w="med" len="med"/>
                      <a:tailEnd type="none" w="med" len="med"/>
                    </a:ln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3866330210"/>
                  </a:ext>
                </a:extLst>
              </a:tr>
              <a:tr h="172618">
                <a:tc rowSpan="2">
                  <a:txBody>
                    <a:bodyPr/>
                    <a:lstStyle/>
                    <a:p>
                      <a:r>
                        <a:rPr kumimoji="1" lang="ja-JP" altLang="en-US" sz="1050" b="1" dirty="0">
                          <a:solidFill>
                            <a:schemeClr val="bg1"/>
                          </a:solidFill>
                          <a:latin typeface="+mn-ea"/>
                          <a:ea typeface="+mn-ea"/>
                        </a:rPr>
                        <a:t>所在地</a:t>
                      </a:r>
                    </a:p>
                  </a:txBody>
                  <a:tcPr anchor="ctr">
                    <a:lnL w="12700" cap="flat" cmpd="sng" algn="ctr">
                      <a:solidFill>
                        <a:schemeClr val="bg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a:txBody>
                    <a:bodyPr/>
                    <a:lstStyle/>
                    <a:p>
                      <a:r>
                        <a:rPr kumimoji="1" lang="ja-JP" altLang="en-US" sz="800" b="1" dirty="0">
                          <a:latin typeface="+mn-ea"/>
                          <a:ea typeface="+mn-ea"/>
                        </a:rPr>
                        <a:t>郵便番号</a:t>
                      </a: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a:txBody>
                    <a:bodyPr/>
                    <a:lstStyle/>
                    <a:p>
                      <a:r>
                        <a:rPr kumimoji="1" lang="en-US" altLang="ja-JP" sz="800" dirty="0">
                          <a:latin typeface="+mn-ea"/>
                          <a:ea typeface="+mn-ea"/>
                        </a:rPr>
                        <a:t>100</a:t>
                      </a:r>
                      <a:r>
                        <a:rPr kumimoji="1" lang="ja-JP" altLang="en-US" sz="800" dirty="0">
                          <a:latin typeface="+mn-ea"/>
                          <a:ea typeface="+mn-ea"/>
                        </a:rPr>
                        <a:t>－</a:t>
                      </a:r>
                      <a:r>
                        <a:rPr kumimoji="1" lang="en-US" altLang="ja-JP" sz="800" dirty="0">
                          <a:latin typeface="+mn-ea"/>
                          <a:ea typeface="+mn-ea"/>
                        </a:rPr>
                        <a:t>8952</a:t>
                      </a:r>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a:txBody>
                    <a:bodyPr/>
                    <a:lstStyle/>
                    <a:p>
                      <a:r>
                        <a:rPr kumimoji="1" lang="ja-JP" altLang="en-US" sz="1050" b="1" dirty="0">
                          <a:solidFill>
                            <a:schemeClr val="bg1"/>
                          </a:solidFill>
                          <a:latin typeface="+mn-ea"/>
                          <a:ea typeface="+mn-ea"/>
                        </a:rPr>
                        <a:t>所属・役職</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gridSpan="4">
                  <a:txBody>
                    <a:bodyPr/>
                    <a:lstStyle/>
                    <a:p>
                      <a:r>
                        <a:rPr kumimoji="1" lang="ja-JP" altLang="en-US" sz="1050" dirty="0">
                          <a:latin typeface="+mn-ea"/>
                          <a:ea typeface="+mn-ea"/>
                        </a:rPr>
                        <a:t>森林利用グループ グループ長</a:t>
                      </a:r>
                    </a:p>
                  </a:txBody>
                  <a:tcPr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CCECFF">
                        <a:alpha val="50196"/>
                      </a:srgbClr>
                    </a:solidFill>
                  </a:tcPr>
                </a:tc>
                <a:tc hMerge="1">
                  <a:txBody>
                    <a:bodyPr/>
                    <a:lstStyle/>
                    <a:p>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lnL w="12700" cap="flat" cmpd="sng" algn="ctr">
                      <a:solidFill>
                        <a:schemeClr val="accent4"/>
                      </a:solidFill>
                      <a:prstDash val="solid"/>
                      <a:round/>
                      <a:headEnd type="none" w="med" len="med"/>
                      <a:tailEnd type="none" w="med" len="med"/>
                    </a:lnL>
                  </a:tcPr>
                </a:tc>
                <a:tc hMerge="1">
                  <a:txBody>
                    <a:bodyPr/>
                    <a:lstStyle/>
                    <a:p>
                      <a:endParaRPr kumimoji="1" lang="ja-JP" altLang="en-US" sz="80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847200640"/>
                  </a:ext>
                </a:extLst>
              </a:tr>
              <a:tr h="203443">
                <a:tc vMerge="1">
                  <a:txBody>
                    <a:bodyPr/>
                    <a:lstStyle/>
                    <a:p>
                      <a:endParaRPr kumimoji="1" lang="ja-JP" altLang="en-US" sz="1200" dirty="0">
                        <a:latin typeface="+mn-ea"/>
                        <a:ea typeface="+mn-ea"/>
                      </a:endParaRPr>
                    </a:p>
                  </a:txBody>
                  <a:tcPr anchor="ctr"/>
                </a:tc>
                <a:tc gridSpan="2">
                  <a:txBody>
                    <a:bodyPr/>
                    <a:lstStyle/>
                    <a:p>
                      <a:r>
                        <a:rPr kumimoji="1" lang="zh-TW" altLang="en-US" sz="1050" dirty="0">
                          <a:latin typeface="+mn-ea"/>
                          <a:ea typeface="+mn-ea"/>
                        </a:rPr>
                        <a:t>鹿児島県森林</a:t>
                      </a:r>
                      <a:r>
                        <a:rPr kumimoji="1" lang="ja-JP" altLang="en-US" sz="1050" dirty="0">
                          <a:latin typeface="+mn-ea"/>
                          <a:ea typeface="+mn-ea"/>
                        </a:rPr>
                        <a:t>郡</a:t>
                      </a:r>
                      <a:r>
                        <a:rPr kumimoji="1" lang="zh-TW" altLang="en-US" sz="1050" dirty="0">
                          <a:latin typeface="+mn-ea"/>
                          <a:ea typeface="+mn-ea"/>
                        </a:rPr>
                        <a:t>林野町１２３－４５</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000" b="1" dirty="0">
                          <a:solidFill>
                            <a:schemeClr val="bg1"/>
                          </a:solidFill>
                          <a:latin typeface="+mn-ea"/>
                          <a:ea typeface="+mn-ea"/>
                        </a:rPr>
                        <a:t>担当者メール</a:t>
                      </a:r>
                      <a:endParaRPr kumimoji="1" lang="ja-JP" altLang="en-US" sz="1050" b="1" dirty="0">
                        <a:solidFill>
                          <a:schemeClr val="bg1"/>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lumMod val="75000"/>
                      </a:schemeClr>
                    </a:solidFill>
                  </a:tcPr>
                </a:tc>
                <a:tc gridSpan="2">
                  <a:txBody>
                    <a:bodyPr/>
                    <a:lstStyle/>
                    <a:p>
                      <a:pPr algn="l"/>
                      <a:r>
                        <a:rPr kumimoji="1" lang="en-US" altLang="ja-JP" sz="1050" dirty="0">
                          <a:latin typeface="+mn-ea"/>
                          <a:ea typeface="+mn-ea"/>
                        </a:rPr>
                        <a:t>morimori@shinrin.co.jp</a:t>
                      </a:r>
                      <a:endParaRPr kumimoji="1" lang="ja-JP" altLang="en-US" sz="1050" dirty="0">
                        <a:latin typeface="+mn-ea"/>
                        <a:ea typeface="+mn-ea"/>
                      </a:endParaRP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CCECFF">
                        <a:alpha val="50196"/>
                      </a:srgbClr>
                    </a:solidFil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r>
                        <a:rPr kumimoji="1" lang="ja-JP" altLang="en-US" sz="700" b="1" dirty="0">
                          <a:solidFill>
                            <a:schemeClr val="bg1"/>
                          </a:solidFill>
                          <a:latin typeface="+mn-ea"/>
                          <a:ea typeface="+mn-ea"/>
                        </a:rPr>
                        <a:t>担当者電話番号</a:t>
                      </a:r>
                      <a:endParaRPr kumimoji="1" lang="ja-JP" altLang="en-US" sz="105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B w="12700" cap="flat" cmpd="sng" algn="ctr">
                      <a:solidFill>
                        <a:schemeClr val="accent4"/>
                      </a:solidFill>
                      <a:prstDash val="solid"/>
                      <a:round/>
                      <a:headEnd type="none" w="med" len="med"/>
                      <a:tailEnd type="none" w="med" len="med"/>
                    </a:lnB>
                    <a:solidFill>
                      <a:schemeClr val="accent4">
                        <a:lumMod val="75000"/>
                      </a:schemeClr>
                    </a:solidFill>
                  </a:tcPr>
                </a:tc>
                <a:tc>
                  <a:txBody>
                    <a:bodyPr/>
                    <a:lstStyle/>
                    <a:p>
                      <a:r>
                        <a:rPr kumimoji="1" lang="en-US" altLang="ja-JP" sz="1050" dirty="0">
                          <a:latin typeface="+mn-ea"/>
                          <a:ea typeface="+mn-ea"/>
                        </a:rPr>
                        <a:t>03-9876-5432</a:t>
                      </a:r>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CCECFF">
                        <a:alpha val="50196"/>
                      </a:srgbClr>
                    </a:solidFill>
                  </a:tcPr>
                </a:tc>
                <a:extLst>
                  <a:ext uri="{0D108BD9-81ED-4DB2-BD59-A6C34878D82A}">
                    <a16:rowId xmlns:a16="http://schemas.microsoft.com/office/drawing/2014/main" val="2516148802"/>
                  </a:ext>
                </a:extLst>
              </a:tr>
            </a:tbl>
          </a:graphicData>
        </a:graphic>
      </p:graphicFrame>
      <p:graphicFrame>
        <p:nvGraphicFramePr>
          <p:cNvPr id="40" name="表 39">
            <a:extLst>
              <a:ext uri="{FF2B5EF4-FFF2-40B4-BE49-F238E27FC236}">
                <a16:creationId xmlns:a16="http://schemas.microsoft.com/office/drawing/2014/main" id="{8E15B572-36F4-0863-D165-B6CD0E47F1A0}"/>
              </a:ext>
            </a:extLst>
          </p:cNvPr>
          <p:cNvGraphicFramePr>
            <a:graphicFrameLocks noGrp="1"/>
          </p:cNvGraphicFramePr>
          <p:nvPr>
            <p:extLst>
              <p:ext uri="{D42A27DB-BD31-4B8C-83A1-F6EECF244321}">
                <p14:modId xmlns:p14="http://schemas.microsoft.com/office/powerpoint/2010/main" val="1350699485"/>
              </p:ext>
            </p:extLst>
          </p:nvPr>
        </p:nvGraphicFramePr>
        <p:xfrm>
          <a:off x="173821" y="4857997"/>
          <a:ext cx="8620823" cy="1661160"/>
        </p:xfrm>
        <a:graphic>
          <a:graphicData uri="http://schemas.openxmlformats.org/drawingml/2006/table">
            <a:tbl>
              <a:tblPr bandRow="1">
                <a:tableStyleId>{17292A2E-F333-43FB-9621-5CBBE7FDCDCB}</a:tableStyleId>
              </a:tblPr>
              <a:tblGrid>
                <a:gridCol w="864000">
                  <a:extLst>
                    <a:ext uri="{9D8B030D-6E8A-4147-A177-3AD203B41FA5}">
                      <a16:colId xmlns:a16="http://schemas.microsoft.com/office/drawing/2014/main" val="848955878"/>
                    </a:ext>
                  </a:extLst>
                </a:gridCol>
                <a:gridCol w="648000">
                  <a:extLst>
                    <a:ext uri="{9D8B030D-6E8A-4147-A177-3AD203B41FA5}">
                      <a16:colId xmlns:a16="http://schemas.microsoft.com/office/drawing/2014/main" val="1731292929"/>
                    </a:ext>
                  </a:extLst>
                </a:gridCol>
                <a:gridCol w="2277870">
                  <a:extLst>
                    <a:ext uri="{9D8B030D-6E8A-4147-A177-3AD203B41FA5}">
                      <a16:colId xmlns:a16="http://schemas.microsoft.com/office/drawing/2014/main" val="3895552347"/>
                    </a:ext>
                  </a:extLst>
                </a:gridCol>
                <a:gridCol w="989369">
                  <a:extLst>
                    <a:ext uri="{9D8B030D-6E8A-4147-A177-3AD203B41FA5}">
                      <a16:colId xmlns:a16="http://schemas.microsoft.com/office/drawing/2014/main" val="406170794"/>
                    </a:ext>
                  </a:extLst>
                </a:gridCol>
                <a:gridCol w="612000">
                  <a:extLst>
                    <a:ext uri="{9D8B030D-6E8A-4147-A177-3AD203B41FA5}">
                      <a16:colId xmlns:a16="http://schemas.microsoft.com/office/drawing/2014/main" val="1160363241"/>
                    </a:ext>
                  </a:extLst>
                </a:gridCol>
                <a:gridCol w="1349395">
                  <a:extLst>
                    <a:ext uri="{9D8B030D-6E8A-4147-A177-3AD203B41FA5}">
                      <a16:colId xmlns:a16="http://schemas.microsoft.com/office/drawing/2014/main" val="420159155"/>
                    </a:ext>
                  </a:extLst>
                </a:gridCol>
                <a:gridCol w="815009">
                  <a:extLst>
                    <a:ext uri="{9D8B030D-6E8A-4147-A177-3AD203B41FA5}">
                      <a16:colId xmlns:a16="http://schemas.microsoft.com/office/drawing/2014/main" val="4036601479"/>
                    </a:ext>
                  </a:extLst>
                </a:gridCol>
                <a:gridCol w="1065180">
                  <a:extLst>
                    <a:ext uri="{9D8B030D-6E8A-4147-A177-3AD203B41FA5}">
                      <a16:colId xmlns:a16="http://schemas.microsoft.com/office/drawing/2014/main" val="1628192352"/>
                    </a:ext>
                  </a:extLst>
                </a:gridCol>
              </a:tblGrid>
              <a:tr h="184948">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bg1"/>
                          </a:solidFill>
                          <a:latin typeface="+mn-ea"/>
                          <a:ea typeface="+mn-ea"/>
                        </a:rPr>
                        <a:t>▼共同応募者 ②　</a:t>
                      </a:r>
                      <a:r>
                        <a:rPr kumimoji="1" lang="ja-JP" altLang="en-US" sz="900" b="1" u="sng" dirty="0">
                          <a:solidFill>
                            <a:schemeClr val="bg1"/>
                          </a:solidFill>
                          <a:latin typeface="+mn-ea"/>
                          <a:ea typeface="+mn-ea"/>
                        </a:rPr>
                        <a:t>（共同応募の場合のみ記入）</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hMerge="1">
                  <a:txBody>
                    <a:bodyPr/>
                    <a:lstStyle/>
                    <a:p>
                      <a:pPr algn="ctr"/>
                      <a:endParaRPr kumimoji="1" lang="ja-JP" altLang="en-US" sz="90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pPr algn="ctr"/>
                      <a:endParaRPr kumimoji="1" lang="ja-JP" altLang="en-US" sz="90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pPr algn="ctr"/>
                      <a:endParaRPr kumimoji="1" lang="ja-JP" altLang="en-US" sz="90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2474934360"/>
                  </a:ext>
                </a:extLst>
              </a:tr>
              <a:tr h="172618">
                <a:tc rowSpan="2">
                  <a:txBody>
                    <a:bodyPr/>
                    <a:lstStyle/>
                    <a:p>
                      <a:r>
                        <a:rPr kumimoji="1" lang="ja-JP" altLang="en-US" sz="1050" b="1" dirty="0">
                          <a:solidFill>
                            <a:schemeClr val="bg1"/>
                          </a:solidFill>
                          <a:latin typeface="+mn-ea"/>
                          <a:ea typeface="+mn-ea"/>
                        </a:rPr>
                        <a:t>名称 </a:t>
                      </a:r>
                      <a:r>
                        <a:rPr kumimoji="1" lang="en-US" altLang="ja-JP" sz="1050" b="1" dirty="0">
                          <a:solidFill>
                            <a:schemeClr val="bg1"/>
                          </a:solidFill>
                          <a:latin typeface="+mn-ea"/>
                          <a:ea typeface="+mn-ea"/>
                        </a:rPr>
                        <a:t>※</a:t>
                      </a:r>
                      <a:endParaRPr kumimoji="1" lang="ja-JP" altLang="en-US" sz="90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dirty="0">
                          <a:latin typeface="+mn-ea"/>
                          <a:ea typeface="+mn-ea"/>
                        </a:rPr>
                        <a:t>フリガナ</a:t>
                      </a: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solidFill>
                          <a:schemeClr val="tx1"/>
                        </a:solidFill>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bg1"/>
                          </a:solidFill>
                          <a:latin typeface="+mn-ea"/>
                          <a:ea typeface="+mn-ea"/>
                        </a:rPr>
                        <a:t>業種</a:t>
                      </a:r>
                      <a:endParaRPr kumimoji="1" lang="ja-JP" altLang="en-US" sz="800" b="1" dirty="0">
                        <a:solidFill>
                          <a:schemeClr val="bg1"/>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gridSpan="4">
                  <a:txBody>
                    <a:bodyPr/>
                    <a:lstStyle/>
                    <a:p>
                      <a:r>
                        <a:rPr kumimoji="1" lang="en-US" altLang="ja-JP" sz="700" b="1" dirty="0">
                          <a:solidFill>
                            <a:schemeClr val="bg2">
                              <a:lumMod val="50000"/>
                            </a:schemeClr>
                          </a:solidFill>
                          <a:latin typeface="+mn-ea"/>
                          <a:ea typeface="+mn-ea"/>
                        </a:rPr>
                        <a:t>※ </a:t>
                      </a:r>
                      <a:r>
                        <a:rPr kumimoji="1" lang="ja-JP" altLang="en-US" sz="700" b="1" dirty="0">
                          <a:solidFill>
                            <a:schemeClr val="bg2">
                              <a:lumMod val="50000"/>
                            </a:schemeClr>
                          </a:solidFill>
                          <a:latin typeface="+mn-ea"/>
                          <a:ea typeface="+mn-ea"/>
                        </a:rPr>
                        <a:t>別添えリストを参照のうえ、１つ選択し記入してください。</a:t>
                      </a:r>
                      <a:endParaRPr kumimoji="1" lang="ja-JP" altLang="en-US" sz="1600" dirty="0"/>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201703434"/>
                  </a:ext>
                </a:extLst>
              </a:tr>
              <a:tr h="203443">
                <a:tc vMerge="1">
                  <a:txBody>
                    <a:bodyPr/>
                    <a:lstStyle/>
                    <a:p>
                      <a:endParaRPr kumimoji="1" lang="ja-JP" altLang="en-US" sz="1200" dirty="0">
                        <a:latin typeface="+mn-ea"/>
                        <a:ea typeface="+mn-ea"/>
                      </a:endParaRPr>
                    </a:p>
                  </a:txBody>
                  <a:tcPr anchor="ctr"/>
                </a:tc>
                <a:tc gridSpan="2">
                  <a:txBody>
                    <a:bodyPr/>
                    <a:lstStyle/>
                    <a:p>
                      <a:endParaRPr kumimoji="1" lang="ja-JP" altLang="en-US" sz="105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v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gridSpan="4">
                  <a:txBody>
                    <a:bodyPr/>
                    <a:lstStyle/>
                    <a:p>
                      <a:endParaRPr kumimoji="1" lang="ja-JP" altLang="en-US" sz="1050" dirty="0"/>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82521548"/>
                  </a:ext>
                </a:extLst>
              </a:tr>
              <a:tr h="203443">
                <a:tc rowSpan="2">
                  <a:txBody>
                    <a:bodyPr/>
                    <a:lstStyle/>
                    <a:p>
                      <a:r>
                        <a:rPr kumimoji="1" lang="ja-JP" altLang="en-US" sz="1050" b="1" dirty="0">
                          <a:solidFill>
                            <a:schemeClr val="bg1"/>
                          </a:solidFill>
                          <a:latin typeface="+mn-ea"/>
                          <a:ea typeface="+mn-ea"/>
                        </a:rPr>
                        <a:t>代表者氏名</a:t>
                      </a:r>
                    </a:p>
                  </a:txBody>
                  <a:tcPr anchor="ctr">
                    <a:lnL w="12700" cap="flat" cmpd="sng" algn="ctr">
                      <a:solidFill>
                        <a:schemeClr val="bg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a:txBody>
                    <a:bodyPr/>
                    <a:lstStyle/>
                    <a:p>
                      <a:r>
                        <a:rPr kumimoji="1" lang="ja-JP" altLang="en-US" sz="800" b="1" dirty="0">
                          <a:latin typeface="+mn-ea"/>
                          <a:ea typeface="+mn-ea"/>
                        </a:rPr>
                        <a:t>フリガナ</a:t>
                      </a:r>
                      <a:endParaRPr kumimoji="1" lang="ja-JP" altLang="en-US" sz="1050" b="1" dirty="0">
                        <a:latin typeface="+mn-ea"/>
                        <a:ea typeface="+mn-ea"/>
                      </a:endParaRP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a:txBody>
                    <a:bodyPr/>
                    <a:lstStyle/>
                    <a:p>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rowSpan="2">
                  <a:txBody>
                    <a:bodyPr/>
                    <a:lstStyle/>
                    <a:p>
                      <a:r>
                        <a:rPr kumimoji="1" lang="ja-JP" altLang="en-US" sz="1050" b="1" dirty="0">
                          <a:solidFill>
                            <a:schemeClr val="bg1"/>
                          </a:solidFill>
                          <a:latin typeface="+mn-ea"/>
                          <a:ea typeface="+mn-ea"/>
                        </a:rPr>
                        <a:t>担当者氏名</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a:txBody>
                    <a:bodyPr/>
                    <a:lstStyle/>
                    <a:p>
                      <a:r>
                        <a:rPr kumimoji="1" lang="ja-JP" altLang="en-US" sz="800" b="1" dirty="0">
                          <a:latin typeface="+mn-ea"/>
                          <a:ea typeface="+mn-ea"/>
                        </a:rPr>
                        <a:t>フリガナ</a:t>
                      </a:r>
                      <a:endParaRPr kumimoji="1" lang="ja-JP" altLang="en-US" sz="1050" b="1" dirty="0">
                        <a:latin typeface="+mn-ea"/>
                        <a:ea typeface="+mn-ea"/>
                      </a:endParaRP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accent4"/>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rgbClr val="CCECFF">
                        <a:alpha val="50196"/>
                      </a:srgbClr>
                    </a:solidFill>
                  </a:tcPr>
                </a:tc>
                <a:tc gridSpan="3">
                  <a:txBody>
                    <a:bodyPr/>
                    <a:lstStyle/>
                    <a:p>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rgbClr val="CCECFF">
                        <a:alpha val="50196"/>
                      </a:srgbClr>
                    </a:solidFill>
                  </a:tcPr>
                </a:tc>
                <a:tc hMerge="1">
                  <a:txBody>
                    <a:bodyPr/>
                    <a:lstStyle/>
                    <a:p>
                      <a:endParaRPr kumimoji="1" lang="ja-JP" altLang="en-US"/>
                    </a:p>
                  </a:txBody>
                  <a:tcPr>
                    <a:lnL w="12700" cap="flat" cmpd="sng" algn="ctr">
                      <a:solidFill>
                        <a:schemeClr val="accent4"/>
                      </a:solidFill>
                      <a:prstDash val="solid"/>
                      <a:round/>
                      <a:headEnd type="none" w="med" len="med"/>
                      <a:tailEnd type="none" w="med" len="med"/>
                    </a:ln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249914469"/>
                  </a:ext>
                </a:extLst>
              </a:tr>
              <a:tr h="203443">
                <a:tc vMerge="1">
                  <a:txBody>
                    <a:bodyPr/>
                    <a:lstStyle/>
                    <a:p>
                      <a:endParaRPr kumimoji="1" lang="ja-JP" altLang="en-US" sz="1200" dirty="0">
                        <a:latin typeface="+mn-ea"/>
                        <a:ea typeface="+mn-ea"/>
                      </a:endParaRPr>
                    </a:p>
                  </a:txBody>
                  <a:tcPr anchor="ctr"/>
                </a:tc>
                <a:tc gridSpan="2">
                  <a:txBody>
                    <a:bodyPr/>
                    <a:lstStyle/>
                    <a:p>
                      <a:endParaRPr kumimoji="1" lang="ja-JP" altLang="en-US" sz="105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v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gridSpan="4">
                  <a:txBody>
                    <a:bodyPr/>
                    <a:lstStyle/>
                    <a:p>
                      <a:endParaRPr kumimoji="1" lang="ja-JP" altLang="en-US" sz="1050" dirty="0">
                        <a:latin typeface="+mn-ea"/>
                        <a:ea typeface="+mn-ea"/>
                      </a:endParaRPr>
                    </a:p>
                  </a:txBody>
                  <a:tcPr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CCECFF">
                        <a:alpha val="50196"/>
                      </a:srgbClr>
                    </a:solidFil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lnL w="12700" cap="flat" cmpd="sng" algn="ctr">
                      <a:solidFill>
                        <a:schemeClr val="accent4"/>
                      </a:solidFill>
                      <a:prstDash val="solid"/>
                      <a:round/>
                      <a:headEnd type="none" w="med" len="med"/>
                      <a:tailEnd type="none" w="med" len="med"/>
                    </a:ln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3866330210"/>
                  </a:ext>
                </a:extLst>
              </a:tr>
              <a:tr h="172618">
                <a:tc rowSpan="2">
                  <a:txBody>
                    <a:bodyPr/>
                    <a:lstStyle/>
                    <a:p>
                      <a:r>
                        <a:rPr kumimoji="1" lang="ja-JP" altLang="en-US" sz="1050" b="1" dirty="0">
                          <a:solidFill>
                            <a:schemeClr val="bg1"/>
                          </a:solidFill>
                          <a:latin typeface="+mn-ea"/>
                          <a:ea typeface="+mn-ea"/>
                        </a:rPr>
                        <a:t>所在地</a:t>
                      </a:r>
                    </a:p>
                  </a:txBody>
                  <a:tcPr anchor="ctr">
                    <a:lnL w="12700" cap="flat" cmpd="sng" algn="ctr">
                      <a:solidFill>
                        <a:schemeClr val="bg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a:txBody>
                    <a:bodyPr/>
                    <a:lstStyle/>
                    <a:p>
                      <a:r>
                        <a:rPr kumimoji="1" lang="ja-JP" altLang="en-US" sz="800" b="1" dirty="0">
                          <a:latin typeface="+mn-ea"/>
                          <a:ea typeface="+mn-ea"/>
                        </a:rPr>
                        <a:t>郵便番号</a:t>
                      </a: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a:txBody>
                    <a:bodyPr/>
                    <a:lstStyle/>
                    <a:p>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a:txBody>
                    <a:bodyPr/>
                    <a:lstStyle/>
                    <a:p>
                      <a:r>
                        <a:rPr kumimoji="1" lang="ja-JP" altLang="en-US" sz="1050" b="1" dirty="0">
                          <a:solidFill>
                            <a:schemeClr val="bg1"/>
                          </a:solidFill>
                          <a:latin typeface="+mn-ea"/>
                          <a:ea typeface="+mn-ea"/>
                        </a:rPr>
                        <a:t>所属・役職</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gridSpan="4">
                  <a:txBody>
                    <a:bodyPr/>
                    <a:lstStyle/>
                    <a:p>
                      <a:endParaRPr kumimoji="1" lang="ja-JP" altLang="en-US" sz="1050" dirty="0">
                        <a:latin typeface="+mn-ea"/>
                        <a:ea typeface="+mn-ea"/>
                      </a:endParaRPr>
                    </a:p>
                  </a:txBody>
                  <a:tcPr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CCECFF">
                        <a:alpha val="50196"/>
                      </a:srgbClr>
                    </a:solidFill>
                  </a:tcPr>
                </a:tc>
                <a:tc hMerge="1">
                  <a:txBody>
                    <a:bodyPr/>
                    <a:lstStyle/>
                    <a:p>
                      <a:endParaRPr kumimoji="1" lang="ja-JP" altLang="en-US" sz="800" dirty="0">
                        <a:latin typeface="+mn-ea"/>
                        <a:ea typeface="+mn-ea"/>
                      </a:endParaRPr>
                    </a:p>
                  </a:txBody>
                  <a:tcPr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lnL w="12700" cap="flat" cmpd="sng" algn="ctr">
                      <a:solidFill>
                        <a:schemeClr val="accent4"/>
                      </a:solidFill>
                      <a:prstDash val="solid"/>
                      <a:round/>
                      <a:headEnd type="none" w="med" len="med"/>
                      <a:tailEnd type="none" w="med" len="med"/>
                    </a:lnL>
                  </a:tcPr>
                </a:tc>
                <a:tc hMerge="1">
                  <a:txBody>
                    <a:bodyPr/>
                    <a:lstStyle/>
                    <a:p>
                      <a:endParaRPr kumimoji="1" lang="ja-JP" altLang="en-US" sz="80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847200640"/>
                  </a:ext>
                </a:extLst>
              </a:tr>
              <a:tr h="203443">
                <a:tc vMerge="1">
                  <a:txBody>
                    <a:bodyPr/>
                    <a:lstStyle/>
                    <a:p>
                      <a:endParaRPr kumimoji="1" lang="ja-JP" altLang="en-US" sz="1200" dirty="0">
                        <a:latin typeface="+mn-ea"/>
                        <a:ea typeface="+mn-ea"/>
                      </a:endParaRPr>
                    </a:p>
                  </a:txBody>
                  <a:tcPr anchor="ctr"/>
                </a:tc>
                <a:tc gridSpan="2">
                  <a:txBody>
                    <a:bodyPr/>
                    <a:lstStyle/>
                    <a:p>
                      <a:endParaRPr kumimoji="1" lang="ja-JP" altLang="en-US" sz="1050" dirty="0">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000" b="1" dirty="0">
                          <a:solidFill>
                            <a:schemeClr val="bg1"/>
                          </a:solidFill>
                          <a:latin typeface="+mn-ea"/>
                          <a:ea typeface="+mn-ea"/>
                        </a:rPr>
                        <a:t>担当者メール</a:t>
                      </a:r>
                      <a:endParaRPr kumimoji="1" lang="ja-JP" altLang="en-US" sz="1050" b="1" dirty="0">
                        <a:solidFill>
                          <a:schemeClr val="bg1"/>
                        </a:solidFill>
                        <a:latin typeface="+mn-ea"/>
                        <a:ea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lumMod val="75000"/>
                      </a:schemeClr>
                    </a:solidFill>
                  </a:tcPr>
                </a:tc>
                <a:tc gridSpan="2">
                  <a:txBody>
                    <a:bodyPr/>
                    <a:lstStyle/>
                    <a:p>
                      <a:pPr algn="l"/>
                      <a:endParaRPr kumimoji="1" lang="ja-JP" altLang="en-US" sz="1050" dirty="0">
                        <a:latin typeface="+mn-ea"/>
                        <a:ea typeface="+mn-ea"/>
                      </a:endParaRPr>
                    </a:p>
                  </a:txBody>
                  <a:tcPr anchor="ctr">
                    <a:lnL w="12700" cap="flat" cmpd="sng" algn="ctr">
                      <a:no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CCECFF">
                        <a:alpha val="50196"/>
                      </a:srgbClr>
                    </a:solidFill>
                  </a:tcPr>
                </a:tc>
                <a:tc hMerge="1">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r>
                        <a:rPr kumimoji="1" lang="ja-JP" altLang="en-US" sz="700" b="1" dirty="0">
                          <a:solidFill>
                            <a:schemeClr val="bg1"/>
                          </a:solidFill>
                          <a:latin typeface="+mn-ea"/>
                          <a:ea typeface="+mn-ea"/>
                        </a:rPr>
                        <a:t>担当者電話番号</a:t>
                      </a:r>
                      <a:endParaRPr kumimoji="1" lang="ja-JP" altLang="en-US" sz="105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B w="12700" cap="flat" cmpd="sng" algn="ctr">
                      <a:solidFill>
                        <a:schemeClr val="accent4"/>
                      </a:solidFill>
                      <a:prstDash val="solid"/>
                      <a:round/>
                      <a:headEnd type="none" w="med" len="med"/>
                      <a:tailEnd type="none" w="med" len="med"/>
                    </a:lnB>
                    <a:solidFill>
                      <a:schemeClr val="accent4">
                        <a:lumMod val="75000"/>
                      </a:schemeClr>
                    </a:solidFill>
                  </a:tcPr>
                </a:tc>
                <a:tc>
                  <a:txBody>
                    <a:bodyPr/>
                    <a:lstStyle/>
                    <a:p>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CCECFF">
                        <a:alpha val="50196"/>
                      </a:srgbClr>
                    </a:solidFill>
                  </a:tcPr>
                </a:tc>
                <a:extLst>
                  <a:ext uri="{0D108BD9-81ED-4DB2-BD59-A6C34878D82A}">
                    <a16:rowId xmlns:a16="http://schemas.microsoft.com/office/drawing/2014/main" val="2516148802"/>
                  </a:ext>
                </a:extLst>
              </a:tr>
            </a:tbl>
          </a:graphicData>
        </a:graphic>
      </p:graphicFrame>
      <p:graphicFrame>
        <p:nvGraphicFramePr>
          <p:cNvPr id="4" name="表 3">
            <a:extLst>
              <a:ext uri="{FF2B5EF4-FFF2-40B4-BE49-F238E27FC236}">
                <a16:creationId xmlns:a16="http://schemas.microsoft.com/office/drawing/2014/main" id="{B54044DD-F0FD-7894-3B43-2574EC6DBA45}"/>
              </a:ext>
            </a:extLst>
          </p:cNvPr>
          <p:cNvGraphicFramePr>
            <a:graphicFrameLocks noGrp="1"/>
          </p:cNvGraphicFramePr>
          <p:nvPr>
            <p:extLst>
              <p:ext uri="{D42A27DB-BD31-4B8C-83A1-F6EECF244321}">
                <p14:modId xmlns:p14="http://schemas.microsoft.com/office/powerpoint/2010/main" val="3473590389"/>
              </p:ext>
            </p:extLst>
          </p:nvPr>
        </p:nvGraphicFramePr>
        <p:xfrm>
          <a:off x="9391640" y="911229"/>
          <a:ext cx="3841750" cy="3429000"/>
        </p:xfrm>
        <a:graphic>
          <a:graphicData uri="http://schemas.openxmlformats.org/drawingml/2006/table">
            <a:tbl>
              <a:tblPr firstRow="1" bandRow="1">
                <a:tableStyleId>{D27102A9-8310-4765-A935-A1911B00CA55}</a:tableStyleId>
              </a:tblPr>
              <a:tblGrid>
                <a:gridCol w="3841750">
                  <a:extLst>
                    <a:ext uri="{9D8B030D-6E8A-4147-A177-3AD203B41FA5}">
                      <a16:colId xmlns:a16="http://schemas.microsoft.com/office/drawing/2014/main" val="2350721334"/>
                    </a:ext>
                  </a:extLst>
                </a:gridCol>
              </a:tblGrid>
              <a:tr h="190500">
                <a:tc>
                  <a:txBody>
                    <a:bodyPr/>
                    <a:lstStyle/>
                    <a:p>
                      <a:pPr algn="l" fontAlgn="b">
                        <a:buNone/>
                      </a:pPr>
                      <a:r>
                        <a:rPr lang="ja-JP" altLang="en-US" sz="1200" b="1" i="0" u="none" strike="noStrike" dirty="0">
                          <a:solidFill>
                            <a:srgbClr val="000000"/>
                          </a:solidFill>
                          <a:effectLst/>
                          <a:latin typeface="Meiryo UI" panose="020B0604030504040204" pitchFamily="50" charset="-128"/>
                          <a:ea typeface="Meiryo UI" panose="020B0604030504040204" pitchFamily="50" charset="-128"/>
                        </a:rPr>
                        <a:t>業種リスト</a:t>
                      </a:r>
                      <a:endParaRPr 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439805287"/>
                  </a:ext>
                </a:extLst>
              </a:tr>
              <a:tr h="190500">
                <a:tc>
                  <a:txBody>
                    <a:bodyPr/>
                    <a:lstStyle/>
                    <a:p>
                      <a:pPr algn="l" fontAlgn="b">
                        <a:buNone/>
                      </a:pPr>
                      <a:r>
                        <a:rPr lang="ja-JP" sz="1100" b="1" u="none" strike="noStrike" dirty="0">
                          <a:effectLst/>
                        </a:rPr>
                        <a:t>01｜森林所有者</a:t>
                      </a:r>
                      <a:endParaRPr 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388237879"/>
                  </a:ext>
                </a:extLst>
              </a:tr>
              <a:tr h="190500">
                <a:tc>
                  <a:txBody>
                    <a:bodyPr/>
                    <a:lstStyle/>
                    <a:p>
                      <a:pPr algn="l" fontAlgn="b">
                        <a:buNone/>
                      </a:pPr>
                      <a:r>
                        <a:rPr lang="ja-JP" sz="1100" b="1" u="none" strike="noStrike" dirty="0">
                          <a:effectLst/>
                        </a:rPr>
                        <a:t>02｜森林サービス産業</a:t>
                      </a:r>
                      <a:endParaRPr 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1764022201"/>
                  </a:ext>
                </a:extLst>
              </a:tr>
              <a:tr h="190500">
                <a:tc>
                  <a:txBody>
                    <a:bodyPr/>
                    <a:lstStyle/>
                    <a:p>
                      <a:pPr algn="l" fontAlgn="b">
                        <a:buNone/>
                      </a:pPr>
                      <a:r>
                        <a:rPr lang="ja-JP" sz="1100" b="1" u="none" strike="noStrike" dirty="0">
                          <a:effectLst/>
                        </a:rPr>
                        <a:t>03｜林業</a:t>
                      </a:r>
                      <a:r>
                        <a:rPr lang="ja-JP" sz="1100" b="0" u="none" strike="noStrike" dirty="0">
                          <a:effectLst/>
                        </a:rPr>
                        <a:t>（素材生産・森林管理など）</a:t>
                      </a:r>
                      <a:endParaRPr 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3883568674"/>
                  </a:ext>
                </a:extLst>
              </a:tr>
              <a:tr h="190500">
                <a:tc>
                  <a:txBody>
                    <a:bodyPr/>
                    <a:lstStyle/>
                    <a:p>
                      <a:pPr algn="l" fontAlgn="b">
                        <a:buNone/>
                      </a:pPr>
                      <a:r>
                        <a:rPr lang="ja-JP" sz="1100" b="1" u="none" strike="noStrike" dirty="0">
                          <a:effectLst/>
                        </a:rPr>
                        <a:t>04｜木材・木製品関連</a:t>
                      </a:r>
                      <a:r>
                        <a:rPr lang="ja-JP" sz="1100" b="0" u="none" strike="noStrike" dirty="0">
                          <a:effectLst/>
                        </a:rPr>
                        <a:t>（製材・加工・流通・木造建築など）</a:t>
                      </a:r>
                      <a:endParaRPr 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3337160310"/>
                  </a:ext>
                </a:extLst>
              </a:tr>
              <a:tr h="190500">
                <a:tc>
                  <a:txBody>
                    <a:bodyPr/>
                    <a:lstStyle/>
                    <a:p>
                      <a:pPr algn="l" fontAlgn="b">
                        <a:buNone/>
                      </a:pPr>
                      <a:r>
                        <a:rPr lang="ja-JP" sz="1100" b="1" u="none" strike="noStrike" dirty="0">
                          <a:effectLst/>
                        </a:rPr>
                        <a:t>05｜建設・建築</a:t>
                      </a:r>
                      <a:r>
                        <a:rPr lang="ja-JP" sz="1100" b="0" u="none" strike="noStrike" dirty="0">
                          <a:effectLst/>
                        </a:rPr>
                        <a:t>（特に木造・中大規模木造）</a:t>
                      </a:r>
                      <a:endParaRPr 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3772555629"/>
                  </a:ext>
                </a:extLst>
              </a:tr>
              <a:tr h="190500">
                <a:tc>
                  <a:txBody>
                    <a:bodyPr/>
                    <a:lstStyle/>
                    <a:p>
                      <a:pPr algn="l" fontAlgn="b">
                        <a:buNone/>
                      </a:pPr>
                      <a:r>
                        <a:rPr lang="ja-JP" sz="1100" b="1" u="none" strike="noStrike" dirty="0">
                          <a:effectLst/>
                        </a:rPr>
                        <a:t>06｜環境・エネルギー</a:t>
                      </a:r>
                      <a:endParaRPr 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3446856652"/>
                  </a:ext>
                </a:extLst>
              </a:tr>
              <a:tr h="190500">
                <a:tc>
                  <a:txBody>
                    <a:bodyPr/>
                    <a:lstStyle/>
                    <a:p>
                      <a:pPr algn="l" fontAlgn="b">
                        <a:buNone/>
                      </a:pPr>
                      <a:r>
                        <a:rPr lang="ja-JP" sz="1100" b="1" u="none" strike="noStrike" dirty="0">
                          <a:effectLst/>
                        </a:rPr>
                        <a:t>07｜観光・地域振興</a:t>
                      </a:r>
                      <a:endParaRPr 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837917495"/>
                  </a:ext>
                </a:extLst>
              </a:tr>
              <a:tr h="190500">
                <a:tc>
                  <a:txBody>
                    <a:bodyPr/>
                    <a:lstStyle/>
                    <a:p>
                      <a:pPr algn="l" fontAlgn="b">
                        <a:buNone/>
                      </a:pPr>
                      <a:r>
                        <a:rPr lang="ja-JP" sz="1100" b="1" u="none" strike="noStrike" dirty="0">
                          <a:effectLst/>
                        </a:rPr>
                        <a:t>08｜行政・自治体</a:t>
                      </a:r>
                      <a:endParaRPr 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4160333755"/>
                  </a:ext>
                </a:extLst>
              </a:tr>
              <a:tr h="190500">
                <a:tc>
                  <a:txBody>
                    <a:bodyPr/>
                    <a:lstStyle/>
                    <a:p>
                      <a:pPr algn="l" fontAlgn="b">
                        <a:buNone/>
                      </a:pPr>
                      <a:r>
                        <a:rPr lang="ja-JP" sz="1100" b="1" u="none" strike="noStrike" dirty="0">
                          <a:effectLst/>
                        </a:rPr>
                        <a:t>09｜研究・教育機関</a:t>
                      </a:r>
                      <a:endParaRPr 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2313344282"/>
                  </a:ext>
                </a:extLst>
              </a:tr>
              <a:tr h="190500">
                <a:tc>
                  <a:txBody>
                    <a:bodyPr/>
                    <a:lstStyle/>
                    <a:p>
                      <a:pPr algn="l" fontAlgn="b">
                        <a:buNone/>
                      </a:pPr>
                      <a:r>
                        <a:rPr lang="ja-JP" sz="1100" b="1" u="none" strike="noStrike" dirty="0">
                          <a:effectLst/>
                        </a:rPr>
                        <a:t>10｜コンサル・シンクタンク</a:t>
                      </a:r>
                      <a:endParaRPr 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3195578359"/>
                  </a:ext>
                </a:extLst>
              </a:tr>
              <a:tr h="190500">
                <a:tc>
                  <a:txBody>
                    <a:bodyPr/>
                    <a:lstStyle/>
                    <a:p>
                      <a:pPr algn="l" fontAlgn="b">
                        <a:buNone/>
                      </a:pPr>
                      <a:r>
                        <a:rPr lang="ja-JP" sz="1100" b="1" u="none" strike="noStrike" dirty="0">
                          <a:effectLst/>
                        </a:rPr>
                        <a:t>11｜NPO・NGO・団体</a:t>
                      </a:r>
                      <a:endParaRPr 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1759514967"/>
                  </a:ext>
                </a:extLst>
              </a:tr>
              <a:tr h="190500">
                <a:tc>
                  <a:txBody>
                    <a:bodyPr/>
                    <a:lstStyle/>
                    <a:p>
                      <a:pPr algn="l" fontAlgn="b">
                        <a:buNone/>
                      </a:pPr>
                      <a:r>
                        <a:rPr lang="ja-JP" sz="1100" b="1" u="none" strike="noStrike" dirty="0">
                          <a:effectLst/>
                        </a:rPr>
                        <a:t>12｜IT・テクノロジー</a:t>
                      </a:r>
                      <a:endParaRPr 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482567740"/>
                  </a:ext>
                </a:extLst>
              </a:tr>
              <a:tr h="190500">
                <a:tc>
                  <a:txBody>
                    <a:bodyPr/>
                    <a:lstStyle/>
                    <a:p>
                      <a:pPr algn="l" fontAlgn="b">
                        <a:buNone/>
                      </a:pPr>
                      <a:r>
                        <a:rPr lang="ja-JP" sz="1100" b="1" u="none" strike="noStrike" dirty="0">
                          <a:effectLst/>
                        </a:rPr>
                        <a:t>13｜金融・投資</a:t>
                      </a:r>
                      <a:endParaRPr 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3451519446"/>
                  </a:ext>
                </a:extLst>
              </a:tr>
              <a:tr h="190500">
                <a:tc>
                  <a:txBody>
                    <a:bodyPr/>
                    <a:lstStyle/>
                    <a:p>
                      <a:pPr algn="l" fontAlgn="b">
                        <a:buNone/>
                      </a:pPr>
                      <a:r>
                        <a:rPr lang="en-US" altLang="ja-JP" sz="1100" b="1" u="none" strike="noStrike" dirty="0">
                          <a:effectLst/>
                        </a:rPr>
                        <a:t>15</a:t>
                      </a:r>
                      <a:r>
                        <a:rPr lang="ja-JP" sz="1100" b="1" u="none" strike="noStrike" dirty="0">
                          <a:effectLst/>
                        </a:rPr>
                        <a:t>｜</a:t>
                      </a:r>
                      <a:r>
                        <a:rPr lang="ja-JP" altLang="en-US" sz="1100" b="1" u="none" strike="noStrike" dirty="0">
                          <a:effectLst/>
                        </a:rPr>
                        <a:t>スポーツ・健康・医療</a:t>
                      </a:r>
                      <a:endParaRPr lang="en-US" altLang="ja-JP" sz="1100" b="1" u="none" strike="noStrike" dirty="0">
                        <a:effectLst/>
                      </a:endParaRPr>
                    </a:p>
                  </a:txBody>
                  <a:tcPr marL="6350" marR="6350" marT="6350" marB="0" anchor="b"/>
                </a:tc>
                <a:extLst>
                  <a:ext uri="{0D108BD9-81ED-4DB2-BD59-A6C34878D82A}">
                    <a16:rowId xmlns:a16="http://schemas.microsoft.com/office/drawing/2014/main" val="2288032713"/>
                  </a:ext>
                </a:extLst>
              </a:tr>
              <a:tr h="190500">
                <a:tc>
                  <a:txBody>
                    <a:bodyPr/>
                    <a:lstStyle/>
                    <a:p>
                      <a:pPr algn="l" fontAlgn="b">
                        <a:buNone/>
                      </a:pPr>
                      <a:r>
                        <a:rPr lang="en-US" altLang="ja-JP" sz="1100" b="1" u="none" strike="noStrike" dirty="0">
                          <a:effectLst/>
                        </a:rPr>
                        <a:t>16</a:t>
                      </a:r>
                      <a:r>
                        <a:rPr lang="ja-JP" altLang="en-US" sz="1100" b="1" u="none" strike="noStrike" dirty="0">
                          <a:effectLst/>
                        </a:rPr>
                        <a:t>｜公共インフラ</a:t>
                      </a:r>
                      <a:endParaRPr lang="en-US" altLang="ja-JP" sz="1100" b="1" u="none" strike="noStrike" dirty="0">
                        <a:effectLst/>
                      </a:endParaRPr>
                    </a:p>
                  </a:txBody>
                  <a:tcPr marL="6350" marR="6350" marT="6350" marB="0" anchor="b"/>
                </a:tc>
                <a:extLst>
                  <a:ext uri="{0D108BD9-81ED-4DB2-BD59-A6C34878D82A}">
                    <a16:rowId xmlns:a16="http://schemas.microsoft.com/office/drawing/2014/main" val="2818519488"/>
                  </a:ext>
                </a:extLst>
              </a:tr>
              <a:tr h="190500">
                <a:tc>
                  <a:txBody>
                    <a:bodyPr/>
                    <a:lstStyle/>
                    <a:p>
                      <a:pPr algn="l" fontAlgn="b">
                        <a:buNone/>
                      </a:pPr>
                      <a:r>
                        <a:rPr lang="en-US" altLang="ja-JP" sz="1100" b="1" u="none" strike="noStrike" dirty="0">
                          <a:effectLst/>
                        </a:rPr>
                        <a:t>17</a:t>
                      </a:r>
                      <a:r>
                        <a:rPr lang="ja-JP" altLang="en-US" sz="1100" b="1" u="none" strike="noStrike" dirty="0">
                          <a:effectLst/>
                        </a:rPr>
                        <a:t>｜個人</a:t>
                      </a:r>
                      <a:endParaRPr lang="en-US" altLang="ja-JP" sz="1100" b="1" u="none" strike="noStrike" dirty="0">
                        <a:effectLst/>
                      </a:endParaRPr>
                    </a:p>
                  </a:txBody>
                  <a:tcPr marL="6350" marR="6350" marT="6350" marB="0" anchor="b"/>
                </a:tc>
                <a:extLst>
                  <a:ext uri="{0D108BD9-81ED-4DB2-BD59-A6C34878D82A}">
                    <a16:rowId xmlns:a16="http://schemas.microsoft.com/office/drawing/2014/main" val="4009255810"/>
                  </a:ext>
                </a:extLst>
              </a:tr>
              <a:tr h="190500">
                <a:tc>
                  <a:txBody>
                    <a:bodyPr/>
                    <a:lstStyle/>
                    <a:p>
                      <a:pPr algn="l" fontAlgn="b">
                        <a:buNone/>
                      </a:pPr>
                      <a:r>
                        <a:rPr lang="ja-JP" sz="1100" b="1" u="none" strike="noStrike" dirty="0">
                          <a:effectLst/>
                        </a:rPr>
                        <a:t>1</a:t>
                      </a:r>
                      <a:r>
                        <a:rPr lang="en-US" altLang="ja-JP" sz="1100" b="1" u="none" strike="noStrike" dirty="0">
                          <a:effectLst/>
                        </a:rPr>
                        <a:t>8</a:t>
                      </a:r>
                      <a:r>
                        <a:rPr lang="ja-JP" altLang="en-US" sz="1100" b="1" u="none" strike="noStrike" dirty="0">
                          <a:effectLst/>
                        </a:rPr>
                        <a:t>｜</a:t>
                      </a:r>
                      <a:r>
                        <a:rPr lang="ja-JP" sz="1100" b="1" u="none" strike="noStrike" dirty="0">
                          <a:effectLst/>
                        </a:rPr>
                        <a:t>その他</a:t>
                      </a:r>
                      <a:r>
                        <a:rPr lang="ja-JP" altLang="en-US" sz="1100" b="1" u="none" strike="noStrike" dirty="0">
                          <a:effectLst/>
                        </a:rPr>
                        <a:t>（）</a:t>
                      </a:r>
                      <a:endParaRPr 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6350" marR="6350" marT="6350" marB="0" anchor="b"/>
                </a:tc>
                <a:extLst>
                  <a:ext uri="{0D108BD9-81ED-4DB2-BD59-A6C34878D82A}">
                    <a16:rowId xmlns:a16="http://schemas.microsoft.com/office/drawing/2014/main" val="31726203"/>
                  </a:ext>
                </a:extLst>
              </a:tr>
            </a:tbl>
          </a:graphicData>
        </a:graphic>
      </p:graphicFrame>
    </p:spTree>
    <p:extLst>
      <p:ext uri="{BB962C8B-B14F-4D97-AF65-F5344CB8AC3E}">
        <p14:creationId xmlns:p14="http://schemas.microsoft.com/office/powerpoint/2010/main" val="79250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5BDB4-0010-37D1-7989-8BB2CD57FC33}"/>
            </a:ext>
          </a:extLst>
        </p:cNvPr>
        <p:cNvGrpSpPr/>
        <p:nvPr/>
      </p:nvGrpSpPr>
      <p:grpSpPr>
        <a:xfrm>
          <a:off x="0" y="0"/>
          <a:ext cx="0" cy="0"/>
          <a:chOff x="0" y="0"/>
          <a:chExt cx="0" cy="0"/>
        </a:xfrm>
      </p:grpSpPr>
      <p:graphicFrame>
        <p:nvGraphicFramePr>
          <p:cNvPr id="14" name="表 13">
            <a:extLst>
              <a:ext uri="{FF2B5EF4-FFF2-40B4-BE49-F238E27FC236}">
                <a16:creationId xmlns:a16="http://schemas.microsoft.com/office/drawing/2014/main" id="{7296EDEA-20B1-E62A-ECB7-EF41B4650E7A}"/>
              </a:ext>
            </a:extLst>
          </p:cNvPr>
          <p:cNvGraphicFramePr>
            <a:graphicFrameLocks noGrp="1"/>
          </p:cNvGraphicFramePr>
          <p:nvPr>
            <p:extLst>
              <p:ext uri="{D42A27DB-BD31-4B8C-83A1-F6EECF244321}">
                <p14:modId xmlns:p14="http://schemas.microsoft.com/office/powerpoint/2010/main" val="3507384521"/>
              </p:ext>
            </p:extLst>
          </p:nvPr>
        </p:nvGraphicFramePr>
        <p:xfrm>
          <a:off x="3208283" y="2532116"/>
          <a:ext cx="5788174" cy="1112820"/>
        </p:xfrm>
        <a:graphic>
          <a:graphicData uri="http://schemas.openxmlformats.org/drawingml/2006/table">
            <a:tbl>
              <a:tblPr firstRow="1" bandRow="1">
                <a:tableStyleId>{5C22544A-7EE6-4342-B048-85BDC9FD1C3A}</a:tableStyleId>
              </a:tblPr>
              <a:tblGrid>
                <a:gridCol w="5788174">
                  <a:extLst>
                    <a:ext uri="{9D8B030D-6E8A-4147-A177-3AD203B41FA5}">
                      <a16:colId xmlns:a16="http://schemas.microsoft.com/office/drawing/2014/main" val="2891080950"/>
                    </a:ext>
                  </a:extLst>
                </a:gridCol>
              </a:tblGrid>
              <a:tr h="216000">
                <a:tc>
                  <a:txBody>
                    <a:bodyPr/>
                    <a:lstStyle/>
                    <a:p>
                      <a:pPr algn="l"/>
                      <a:r>
                        <a:rPr kumimoji="1" lang="ja-JP" altLang="en-US" sz="1050" b="1" dirty="0">
                          <a:solidFill>
                            <a:schemeClr val="bg1"/>
                          </a:solidFill>
                        </a:rPr>
                        <a:t> 異業種との連携（要旨）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180000">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森林関係者に加え、観光・健康・教育等の分野や、企業・金融機関・自治体</a:t>
                      </a:r>
                      <a:r>
                        <a:rPr lang="ja-JP" altLang="en-US" sz="800" b="1" i="0" dirty="0">
                          <a:solidFill>
                            <a:schemeClr val="bg2">
                              <a:lumMod val="50000"/>
                            </a:schemeClr>
                          </a:solidFill>
                          <a:effectLst/>
                          <a:latin typeface="Segoe UI" panose="020B0502040204020203" pitchFamily="34" charset="0"/>
                        </a:rPr>
                        <a:t>等</a:t>
                      </a:r>
                      <a:r>
                        <a:rPr lang="ja-JP" sz="800" b="1" i="0" dirty="0">
                          <a:solidFill>
                            <a:schemeClr val="bg2">
                              <a:lumMod val="50000"/>
                            </a:schemeClr>
                          </a:solidFill>
                          <a:effectLst/>
                          <a:latin typeface="Segoe UI" panose="020B0502040204020203" pitchFamily="34" charset="0"/>
                        </a:rPr>
                        <a:t>との連携内容を具体的に示す</a:t>
                      </a:r>
                      <a:r>
                        <a:rPr lang="ja-JP" altLang="en-US" sz="800" b="1" i="0" dirty="0">
                          <a:solidFill>
                            <a:schemeClr val="bg2">
                              <a:lumMod val="50000"/>
                            </a:schemeClr>
                          </a:solidFill>
                          <a:effectLst/>
                          <a:latin typeface="Segoe UI" panose="020B0502040204020203" pitchFamily="34" charset="0"/>
                        </a:rPr>
                        <a:t>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648000">
                <a:tc>
                  <a:txBody>
                    <a:bodyPr/>
                    <a:lstStyle/>
                    <a:p>
                      <a:r>
                        <a:rPr lang="ja-JP" altLang="ja-JP" sz="1000" dirty="0"/>
                        <a:t>林業事業体が森林整備・施業管理を担い、企業は社員研修や森林づくり活動を実施している。さらに</a:t>
                      </a:r>
                      <a:r>
                        <a:rPr lang="ja-JP" altLang="en-US" sz="1000" dirty="0"/>
                        <a:t>Ｊ－</a:t>
                      </a:r>
                      <a:r>
                        <a:rPr lang="ja-JP" altLang="ja-JP" sz="1000" dirty="0"/>
                        <a:t>クレジットの創出・活用に向けて専門事業者等とも連携し、人的資本経営とサステナビリティ経営を一体的に推進している。</a:t>
                      </a:r>
                      <a:endParaRPr kumimoji="1" lang="ja-JP" altLang="en-US" sz="1000" dirty="0"/>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2354863"/>
                  </a:ext>
                </a:extLst>
              </a:tr>
            </a:tbl>
          </a:graphicData>
        </a:graphic>
      </p:graphicFrame>
      <p:cxnSp>
        <p:nvCxnSpPr>
          <p:cNvPr id="3" name="直線コネクタ 2">
            <a:extLst>
              <a:ext uri="{FF2B5EF4-FFF2-40B4-BE49-F238E27FC236}">
                <a16:creationId xmlns:a16="http://schemas.microsoft.com/office/drawing/2014/main" id="{4A254122-9EF1-72E1-8A04-CB94DB158630}"/>
              </a:ext>
            </a:extLst>
          </p:cNvPr>
          <p:cNvCxnSpPr/>
          <p:nvPr/>
        </p:nvCxnSpPr>
        <p:spPr>
          <a:xfrm>
            <a:off x="0" y="597352"/>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264BA88E-1055-D678-57E4-EF2FE4688ABF}"/>
              </a:ext>
            </a:extLst>
          </p:cNvPr>
          <p:cNvSpPr/>
          <p:nvPr/>
        </p:nvSpPr>
        <p:spPr>
          <a:xfrm>
            <a:off x="0" y="152401"/>
            <a:ext cx="4448175" cy="3143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accent1"/>
                </a:solidFill>
                <a:latin typeface="+mn-ea"/>
              </a:rPr>
              <a:t>○ 取組の要旨</a:t>
            </a:r>
          </a:p>
        </p:txBody>
      </p:sp>
      <p:pic>
        <p:nvPicPr>
          <p:cNvPr id="21" name="図 20">
            <a:extLst>
              <a:ext uri="{FF2B5EF4-FFF2-40B4-BE49-F238E27FC236}">
                <a16:creationId xmlns:a16="http://schemas.microsoft.com/office/drawing/2014/main" id="{2EDA48F6-53BA-F0F1-417D-B98091F9AD4C}"/>
              </a:ext>
            </a:extLst>
          </p:cNvPr>
          <p:cNvPicPr>
            <a:picLocks noChangeAspect="1"/>
          </p:cNvPicPr>
          <p:nvPr/>
        </p:nvPicPr>
        <p:blipFill>
          <a:blip r:embed="rId2"/>
          <a:stretch>
            <a:fillRect/>
          </a:stretch>
        </p:blipFill>
        <p:spPr>
          <a:xfrm>
            <a:off x="8161474" y="66583"/>
            <a:ext cx="834983" cy="509176"/>
          </a:xfrm>
          <a:prstGeom prst="rect">
            <a:avLst/>
          </a:prstGeom>
        </p:spPr>
      </p:pic>
      <p:graphicFrame>
        <p:nvGraphicFramePr>
          <p:cNvPr id="23" name="表 22">
            <a:extLst>
              <a:ext uri="{FF2B5EF4-FFF2-40B4-BE49-F238E27FC236}">
                <a16:creationId xmlns:a16="http://schemas.microsoft.com/office/drawing/2014/main" id="{21C91399-B857-1299-7B5F-54D698C1F4A8}"/>
              </a:ext>
            </a:extLst>
          </p:cNvPr>
          <p:cNvGraphicFramePr>
            <a:graphicFrameLocks noGrp="1"/>
          </p:cNvGraphicFramePr>
          <p:nvPr>
            <p:extLst>
              <p:ext uri="{D42A27DB-BD31-4B8C-83A1-F6EECF244321}">
                <p14:modId xmlns:p14="http://schemas.microsoft.com/office/powerpoint/2010/main" val="2345734905"/>
              </p:ext>
            </p:extLst>
          </p:nvPr>
        </p:nvGraphicFramePr>
        <p:xfrm>
          <a:off x="166947" y="713737"/>
          <a:ext cx="8805716" cy="1640070"/>
        </p:xfrm>
        <a:graphic>
          <a:graphicData uri="http://schemas.openxmlformats.org/drawingml/2006/table">
            <a:tbl>
              <a:tblPr bandRow="1">
                <a:tableStyleId>{17292A2E-F333-43FB-9621-5CBBE7FDCDCB}</a:tableStyleId>
              </a:tblPr>
              <a:tblGrid>
                <a:gridCol w="1163089">
                  <a:extLst>
                    <a:ext uri="{9D8B030D-6E8A-4147-A177-3AD203B41FA5}">
                      <a16:colId xmlns:a16="http://schemas.microsoft.com/office/drawing/2014/main" val="848955878"/>
                    </a:ext>
                  </a:extLst>
                </a:gridCol>
                <a:gridCol w="216000">
                  <a:extLst>
                    <a:ext uri="{9D8B030D-6E8A-4147-A177-3AD203B41FA5}">
                      <a16:colId xmlns:a16="http://schemas.microsoft.com/office/drawing/2014/main" val="1731292929"/>
                    </a:ext>
                  </a:extLst>
                </a:gridCol>
                <a:gridCol w="2488553">
                  <a:extLst>
                    <a:ext uri="{9D8B030D-6E8A-4147-A177-3AD203B41FA5}">
                      <a16:colId xmlns:a16="http://schemas.microsoft.com/office/drawing/2014/main" val="2528284756"/>
                    </a:ext>
                  </a:extLst>
                </a:gridCol>
                <a:gridCol w="216000">
                  <a:extLst>
                    <a:ext uri="{9D8B030D-6E8A-4147-A177-3AD203B41FA5}">
                      <a16:colId xmlns:a16="http://schemas.microsoft.com/office/drawing/2014/main" val="465344659"/>
                    </a:ext>
                  </a:extLst>
                </a:gridCol>
                <a:gridCol w="2193180">
                  <a:extLst>
                    <a:ext uri="{9D8B030D-6E8A-4147-A177-3AD203B41FA5}">
                      <a16:colId xmlns:a16="http://schemas.microsoft.com/office/drawing/2014/main" val="430761758"/>
                    </a:ext>
                  </a:extLst>
                </a:gridCol>
                <a:gridCol w="216000">
                  <a:extLst>
                    <a:ext uri="{9D8B030D-6E8A-4147-A177-3AD203B41FA5}">
                      <a16:colId xmlns:a16="http://schemas.microsoft.com/office/drawing/2014/main" val="969802641"/>
                    </a:ext>
                  </a:extLst>
                </a:gridCol>
                <a:gridCol w="2312894">
                  <a:extLst>
                    <a:ext uri="{9D8B030D-6E8A-4147-A177-3AD203B41FA5}">
                      <a16:colId xmlns:a16="http://schemas.microsoft.com/office/drawing/2014/main" val="2497671102"/>
                    </a:ext>
                  </a:extLst>
                </a:gridCol>
              </a:tblGrid>
              <a:tr h="504000">
                <a:tc>
                  <a:txBody>
                    <a:bodyPr/>
                    <a:lstStyle/>
                    <a:p>
                      <a:r>
                        <a:rPr kumimoji="1" lang="ja-JP" altLang="en-US" sz="1050" b="1" dirty="0">
                          <a:solidFill>
                            <a:schemeClr val="bg1"/>
                          </a:solidFill>
                          <a:latin typeface="+mn-ea"/>
                          <a:ea typeface="+mn-ea"/>
                        </a:rPr>
                        <a:t>応募主体の名称</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gridSpan="6">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dirty="0">
                          <a:latin typeface="+mn-ea"/>
                          <a:ea typeface="+mn-ea"/>
                        </a:rPr>
                        <a:t>ABC</a:t>
                      </a:r>
                      <a:r>
                        <a:rPr kumimoji="1" lang="ja-JP" altLang="en-US" sz="1050" dirty="0">
                          <a:latin typeface="+mn-ea"/>
                          <a:ea typeface="+mn-ea"/>
                        </a:rPr>
                        <a:t>企画株式会社</a:t>
                      </a:r>
                      <a:endParaRPr kumimoji="1" lang="en-US" altLang="ja-JP" sz="1050" dirty="0">
                        <a:latin typeface="+mn-ea"/>
                        <a:ea typeface="+mn-e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n-ea"/>
                          <a:ea typeface="+mn-ea"/>
                        </a:rPr>
                        <a:t>株式会社森林空間</a:t>
                      </a:r>
                    </a:p>
                  </a:txBody>
                  <a:tcPr anchor="ctr">
                    <a:lnL w="12700" cap="flat" cmpd="sng" algn="ctr">
                      <a:solidFill>
                        <a:schemeClr val="bg2">
                          <a:lumMod val="50000"/>
                        </a:schemeClr>
                      </a:solidFill>
                      <a:prstDash val="solid"/>
                      <a:round/>
                      <a:headEnd type="none" w="med" len="med"/>
                      <a:tailEnd type="none" w="med" len="med"/>
                    </a:lnL>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2201703434"/>
                  </a:ext>
                </a:extLst>
              </a:tr>
              <a:tr h="216000">
                <a:tc gridSpan="7">
                  <a:txBody>
                    <a:bodyPr/>
                    <a:lstStyle/>
                    <a:p>
                      <a:pPr algn="l">
                        <a:lnSpc>
                          <a:spcPct val="100000"/>
                        </a:lnSpc>
                      </a:pPr>
                      <a:r>
                        <a:rPr kumimoji="1" lang="ja-JP" altLang="en-US" sz="1050" b="1" dirty="0">
                          <a:solidFill>
                            <a:schemeClr val="bg1"/>
                          </a:solidFill>
                          <a:latin typeface="+mn-ea"/>
                          <a:ea typeface="+mn-ea"/>
                        </a:rPr>
                        <a:t>▼ 取組内容</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016173151"/>
                  </a:ext>
                </a:extLst>
              </a:tr>
              <a:tr h="288000">
                <a:tc>
                  <a:txBody>
                    <a:bodyPr/>
                    <a:lstStyle/>
                    <a:p>
                      <a:pPr>
                        <a:lnSpc>
                          <a:spcPct val="150000"/>
                        </a:lnSpc>
                      </a:pPr>
                      <a:r>
                        <a:rPr kumimoji="1" lang="ja-JP" altLang="en-US" sz="1050" b="1" dirty="0">
                          <a:solidFill>
                            <a:schemeClr val="bg1"/>
                          </a:solidFill>
                          <a:latin typeface="+mn-ea"/>
                          <a:ea typeface="+mn-ea"/>
                        </a:rPr>
                        <a:t>取組タイトル</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n-ea"/>
                          <a:ea typeface="+mn-ea"/>
                        </a:rPr>
                        <a:t>人も森も育てる企業の森林づくり</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2421709801"/>
                  </a:ext>
                </a:extLst>
              </a:tr>
              <a:tr h="288000">
                <a:tc>
                  <a:txBody>
                    <a:bodyPr/>
                    <a:lstStyle/>
                    <a:p>
                      <a:pPr>
                        <a:lnSpc>
                          <a:spcPct val="150000"/>
                        </a:lnSpc>
                      </a:pPr>
                      <a:r>
                        <a:rPr kumimoji="1" lang="ja-JP" altLang="en-US" sz="900" b="1" dirty="0">
                          <a:solidFill>
                            <a:schemeClr val="bg1"/>
                          </a:solidFill>
                          <a:latin typeface="+mn-ea"/>
                          <a:ea typeface="+mn-ea"/>
                        </a:rPr>
                        <a:t>取組のキーワード</a:t>
                      </a:r>
                      <a:endParaRPr kumimoji="1" lang="ja-JP" altLang="en-US" sz="105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accent1">
                              <a:lumMod val="75000"/>
                            </a:schemeClr>
                          </a:solidFill>
                          <a:latin typeface="+mn-ea"/>
                          <a:ea typeface="+mn-ea"/>
                        </a:rPr>
                        <a:t>１</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n-ea"/>
                          <a:ea typeface="+mn-ea"/>
                        </a:rPr>
                        <a:t>人材育成研修</a:t>
                      </a:r>
                    </a:p>
                  </a:txBody>
                  <a:tcPr marL="45720" marR="45720" anchor="ctr">
                    <a:lnL w="12700" cap="flat" cmpd="sng" algn="ctr">
                      <a:solidFill>
                        <a:schemeClr val="bg2">
                          <a:lumMod val="50000"/>
                        </a:schemeClr>
                      </a:solidFill>
                      <a:prstDash val="sysDot"/>
                      <a:round/>
                      <a:headEnd type="none" w="med" len="med"/>
                      <a:tailEnd type="none" w="med" len="med"/>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accent1">
                              <a:lumMod val="75000"/>
                            </a:schemeClr>
                          </a:solidFill>
                          <a:latin typeface="+mn-ea"/>
                          <a:ea typeface="+mn-ea"/>
                        </a:rPr>
                        <a:t>２</a:t>
                      </a:r>
                    </a:p>
                  </a:txBody>
                  <a:tcPr marL="45720" marR="45720" anchor="ctr">
                    <a:lnL w="635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r>
                        <a:rPr kumimoji="1" lang="en-US" altLang="ja-JP" sz="1050" dirty="0"/>
                        <a:t>Well-being</a:t>
                      </a:r>
                      <a:endParaRPr kumimoji="1" lang="ja-JP" altLang="en-US" sz="1050" dirty="0"/>
                    </a:p>
                  </a:txBody>
                  <a:tcPr marL="45720" marR="45720" anchor="ctr">
                    <a:lnL w="12700" cap="flat" cmpd="sng" algn="ctr">
                      <a:solidFill>
                        <a:schemeClr val="bg2">
                          <a:lumMod val="50000"/>
                        </a:schemeClr>
                      </a:solidFill>
                      <a:prstDash val="sysDot"/>
                      <a:round/>
                      <a:headEnd type="none" w="med" len="med"/>
                      <a:tailEnd type="none" w="med" len="med"/>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accent1">
                              <a:lumMod val="75000"/>
                            </a:schemeClr>
                          </a:solidFill>
                          <a:latin typeface="+mn-ea"/>
                          <a:ea typeface="+mn-ea"/>
                        </a:rPr>
                        <a:t>３</a:t>
                      </a:r>
                    </a:p>
                  </a:txBody>
                  <a:tcPr marL="45720" marR="45720" anchor="ctr">
                    <a:lnL w="635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森林由来のＪ－クレジット</a:t>
                      </a:r>
                    </a:p>
                  </a:txBody>
                  <a:tcPr marL="45720" marR="45720"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644203923"/>
                  </a:ext>
                </a:extLst>
              </a:tr>
              <a:tr h="288000">
                <a:tc>
                  <a:txBody>
                    <a:bodyPr/>
                    <a:lstStyle/>
                    <a:p>
                      <a:r>
                        <a:rPr kumimoji="1" lang="ja-JP" altLang="en-US" sz="1050" b="1" dirty="0">
                          <a:solidFill>
                            <a:schemeClr val="bg1"/>
                          </a:solidFill>
                          <a:latin typeface="+mn-ea"/>
                          <a:ea typeface="+mn-ea"/>
                        </a:rPr>
                        <a:t>活動地域</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gridSpan="3">
                  <a:txBody>
                    <a:bodyPr/>
                    <a:lstStyle/>
                    <a:p>
                      <a:r>
                        <a:rPr kumimoji="1" lang="ja-JP" altLang="en-US" sz="1050" dirty="0">
                          <a:latin typeface="+mn-ea"/>
                          <a:ea typeface="+mn-ea"/>
                        </a:rPr>
                        <a:t>森林県木材町</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r>
                        <a:rPr kumimoji="1" lang="ja-JP" altLang="en-US" sz="1050" b="1" dirty="0">
                          <a:solidFill>
                            <a:schemeClr val="bg1"/>
                          </a:solidFill>
                          <a:latin typeface="+mn-ea"/>
                          <a:ea typeface="+mn-ea"/>
                        </a:rPr>
                        <a:t>対象取組の実施年数</a:t>
                      </a:r>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gridSpan="2">
                  <a:txBody>
                    <a:bodyPr/>
                    <a:lstStyle/>
                    <a:p>
                      <a:r>
                        <a:rPr kumimoji="1" lang="ja-JP" altLang="en-US" sz="1050" dirty="0"/>
                        <a:t> 　</a:t>
                      </a:r>
                      <a:r>
                        <a:rPr kumimoji="1" lang="en-US" altLang="ja-JP" sz="1050" dirty="0"/>
                        <a:t>5</a:t>
                      </a:r>
                      <a:r>
                        <a:rPr kumimoji="1" lang="ja-JP" altLang="en-US" sz="1050" dirty="0"/>
                        <a:t>　年</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249914469"/>
                  </a:ext>
                </a:extLst>
              </a:tr>
            </a:tbl>
          </a:graphicData>
        </a:graphic>
      </p:graphicFrame>
      <p:graphicFrame>
        <p:nvGraphicFramePr>
          <p:cNvPr id="28" name="表 27">
            <a:extLst>
              <a:ext uri="{FF2B5EF4-FFF2-40B4-BE49-F238E27FC236}">
                <a16:creationId xmlns:a16="http://schemas.microsoft.com/office/drawing/2014/main" id="{5EE35B15-5E73-2D63-977A-D2123F758B6E}"/>
              </a:ext>
            </a:extLst>
          </p:cNvPr>
          <p:cNvGraphicFramePr>
            <a:graphicFrameLocks noGrp="1"/>
          </p:cNvGraphicFramePr>
          <p:nvPr>
            <p:extLst>
              <p:ext uri="{D42A27DB-BD31-4B8C-83A1-F6EECF244321}">
                <p14:modId xmlns:p14="http://schemas.microsoft.com/office/powerpoint/2010/main" val="544858991"/>
              </p:ext>
            </p:extLst>
          </p:nvPr>
        </p:nvGraphicFramePr>
        <p:xfrm>
          <a:off x="3208283" y="3751857"/>
          <a:ext cx="2798712" cy="3007531"/>
        </p:xfrm>
        <a:graphic>
          <a:graphicData uri="http://schemas.openxmlformats.org/drawingml/2006/table">
            <a:tbl>
              <a:tblPr firstRow="1" bandRow="1">
                <a:tableStyleId>{5C22544A-7EE6-4342-B048-85BDC9FD1C3A}</a:tableStyleId>
              </a:tblPr>
              <a:tblGrid>
                <a:gridCol w="2798712">
                  <a:extLst>
                    <a:ext uri="{9D8B030D-6E8A-4147-A177-3AD203B41FA5}">
                      <a16:colId xmlns:a16="http://schemas.microsoft.com/office/drawing/2014/main" val="2891080950"/>
                    </a:ext>
                  </a:extLst>
                </a:gridCol>
              </a:tblGrid>
              <a:tr h="260251">
                <a:tc>
                  <a:txBody>
                    <a:bodyPr/>
                    <a:lstStyle/>
                    <a:p>
                      <a:pPr algn="l"/>
                      <a:r>
                        <a:rPr kumimoji="1" lang="ja-JP" altLang="en-US" sz="1050" b="1" dirty="0">
                          <a:solidFill>
                            <a:schemeClr val="bg1"/>
                          </a:solidFill>
                        </a:rPr>
                        <a:t>森林の価値向上（要旨）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314727">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森林整備、収益源の多角化、</a:t>
                      </a:r>
                      <a:r>
                        <a:rPr lang="ja-JP" altLang="en-US" sz="800" b="1" i="0" dirty="0">
                          <a:solidFill>
                            <a:schemeClr val="bg2">
                              <a:lumMod val="50000"/>
                            </a:schemeClr>
                          </a:solidFill>
                          <a:effectLst/>
                          <a:latin typeface="Segoe UI" panose="020B0502040204020203" pitchFamily="34" charset="0"/>
                        </a:rPr>
                        <a:t>森林の</a:t>
                      </a:r>
                      <a:r>
                        <a:rPr lang="ja-JP" sz="800" b="1" i="0" dirty="0">
                          <a:solidFill>
                            <a:schemeClr val="bg2">
                              <a:lumMod val="50000"/>
                            </a:schemeClr>
                          </a:solidFill>
                          <a:effectLst/>
                          <a:latin typeface="Segoe UI" panose="020B0502040204020203" pitchFamily="34" charset="0"/>
                        </a:rPr>
                        <a:t>多面的機能の維持・向上への寄与を具体的に示す</a:t>
                      </a:r>
                      <a:r>
                        <a:rPr lang="ja-JP" altLang="en-US" sz="800" b="1" i="0" dirty="0">
                          <a:solidFill>
                            <a:schemeClr val="bg2">
                              <a:lumMod val="50000"/>
                            </a:schemeClr>
                          </a:solidFill>
                          <a:effectLst/>
                          <a:latin typeface="Segoe UI" panose="020B0502040204020203" pitchFamily="34" charset="0"/>
                        </a:rPr>
                        <a:t>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2412000">
                <a:tc>
                  <a:txBody>
                    <a:bodyPr/>
                    <a:lstStyle/>
                    <a:p>
                      <a:r>
                        <a:rPr kumimoji="1" lang="ja-JP" altLang="en-US" sz="1000" dirty="0"/>
                        <a:t>林業事業体による計画的な施業管理により森林の健全性を維持するとともに、森林空間を企業研修へ活用することで森林の新たな価値を創出している。適切な森林整備によりＪ－クレジットの創出を進め、森林整備の継続につながる収益基盤の強化を図っている。</a:t>
                      </a:r>
                      <a:endParaRPr kumimoji="1" lang="en-US" altLang="ja-JP" sz="1000" dirty="0"/>
                    </a:p>
                    <a:p>
                      <a:endParaRPr kumimoji="1" lang="ja-JP" altLang="en-US" sz="1000" dirty="0"/>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683238"/>
                  </a:ext>
                </a:extLst>
              </a:tr>
            </a:tbl>
          </a:graphicData>
        </a:graphic>
      </p:graphicFrame>
      <p:graphicFrame>
        <p:nvGraphicFramePr>
          <p:cNvPr id="30" name="表 29">
            <a:extLst>
              <a:ext uri="{FF2B5EF4-FFF2-40B4-BE49-F238E27FC236}">
                <a16:creationId xmlns:a16="http://schemas.microsoft.com/office/drawing/2014/main" id="{722F336B-B6D8-E265-6CA9-D7E7AAF7911E}"/>
              </a:ext>
            </a:extLst>
          </p:cNvPr>
          <p:cNvGraphicFramePr>
            <a:graphicFrameLocks noGrp="1"/>
          </p:cNvGraphicFramePr>
          <p:nvPr>
            <p:extLst>
              <p:ext uri="{D42A27DB-BD31-4B8C-83A1-F6EECF244321}">
                <p14:modId xmlns:p14="http://schemas.microsoft.com/office/powerpoint/2010/main" val="1070822518"/>
              </p:ext>
            </p:extLst>
          </p:nvPr>
        </p:nvGraphicFramePr>
        <p:xfrm>
          <a:off x="6135609" y="3751859"/>
          <a:ext cx="2860848" cy="1505451"/>
        </p:xfrm>
        <a:graphic>
          <a:graphicData uri="http://schemas.openxmlformats.org/drawingml/2006/table">
            <a:tbl>
              <a:tblPr firstRow="1" bandRow="1">
                <a:tableStyleId>{5C22544A-7EE6-4342-B048-85BDC9FD1C3A}</a:tableStyleId>
              </a:tblPr>
              <a:tblGrid>
                <a:gridCol w="2860848">
                  <a:extLst>
                    <a:ext uri="{9D8B030D-6E8A-4147-A177-3AD203B41FA5}">
                      <a16:colId xmlns:a16="http://schemas.microsoft.com/office/drawing/2014/main" val="2891080950"/>
                    </a:ext>
                  </a:extLst>
                </a:gridCol>
              </a:tblGrid>
              <a:tr h="237674">
                <a:tc>
                  <a:txBody>
                    <a:bodyPr/>
                    <a:lstStyle/>
                    <a:p>
                      <a:pPr algn="l"/>
                      <a:r>
                        <a:rPr kumimoji="1" lang="ja-JP" altLang="en-US" sz="1050" b="1" dirty="0">
                          <a:solidFill>
                            <a:schemeClr val="bg1"/>
                          </a:solidFill>
                        </a:rPr>
                        <a:t> 地域の価値創造（要旨）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316899">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雇用創出、関係・交流人口の拡大、新規ビジネス</a:t>
                      </a:r>
                      <a:r>
                        <a:rPr lang="ja-JP" altLang="en-US" sz="800" b="1" i="0" dirty="0">
                          <a:solidFill>
                            <a:schemeClr val="bg2">
                              <a:lumMod val="50000"/>
                            </a:schemeClr>
                          </a:solidFill>
                          <a:effectLst/>
                          <a:latin typeface="Segoe UI" panose="020B0502040204020203" pitchFamily="34" charset="0"/>
                        </a:rPr>
                        <a:t>、持続的な地域間交流</a:t>
                      </a:r>
                      <a:r>
                        <a:rPr lang="ja-JP" sz="800" b="1" i="0" dirty="0">
                          <a:solidFill>
                            <a:schemeClr val="bg2">
                              <a:lumMod val="50000"/>
                            </a:schemeClr>
                          </a:solidFill>
                          <a:effectLst/>
                          <a:latin typeface="Segoe UI" panose="020B0502040204020203" pitchFamily="34" charset="0"/>
                        </a:rPr>
                        <a:t>等による地域活性化への効果を示す</a:t>
                      </a:r>
                      <a:r>
                        <a:rPr lang="ja-JP" altLang="en-US" sz="800" b="1" i="0" dirty="0">
                          <a:solidFill>
                            <a:schemeClr val="bg2">
                              <a:lumMod val="50000"/>
                            </a:schemeClr>
                          </a:solidFill>
                          <a:effectLst/>
                          <a:latin typeface="Segoe UI" panose="020B0502040204020203" pitchFamily="34" charset="0"/>
                        </a:rPr>
                        <a:t>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918711">
                <a:tc>
                  <a:txBody>
                    <a:bodyPr/>
                    <a:lstStyle/>
                    <a:p>
                      <a:pPr>
                        <a:lnSpc>
                          <a:spcPct val="100000"/>
                        </a:lnSpc>
                      </a:pPr>
                      <a:r>
                        <a:rPr lang="ja-JP" altLang="ja-JP" sz="1000" dirty="0"/>
                        <a:t>地域の林業経営を支えるとともに、社員研修による地域への来訪や宿泊・飲食利用を通じて地域経済へ波及効果を生み出している。企業と地域との継続的な交流により、関係人口の拡大にもつながっている。</a:t>
                      </a:r>
                      <a:endParaRPr kumimoji="1" lang="ja-JP" altLang="en-US" sz="1000" dirty="0"/>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5462787"/>
                  </a:ext>
                </a:extLst>
              </a:tr>
            </a:tbl>
          </a:graphicData>
        </a:graphic>
      </p:graphicFrame>
      <p:graphicFrame>
        <p:nvGraphicFramePr>
          <p:cNvPr id="31" name="表 30">
            <a:extLst>
              <a:ext uri="{FF2B5EF4-FFF2-40B4-BE49-F238E27FC236}">
                <a16:creationId xmlns:a16="http://schemas.microsoft.com/office/drawing/2014/main" id="{57C6378D-9F71-459D-308B-590688E39563}"/>
              </a:ext>
            </a:extLst>
          </p:cNvPr>
          <p:cNvGraphicFramePr>
            <a:graphicFrameLocks noGrp="1"/>
          </p:cNvGraphicFramePr>
          <p:nvPr>
            <p:extLst>
              <p:ext uri="{D42A27DB-BD31-4B8C-83A1-F6EECF244321}">
                <p14:modId xmlns:p14="http://schemas.microsoft.com/office/powerpoint/2010/main" val="3255225036"/>
              </p:ext>
            </p:extLst>
          </p:nvPr>
        </p:nvGraphicFramePr>
        <p:xfrm>
          <a:off x="6135609" y="5317403"/>
          <a:ext cx="2860848" cy="1450740"/>
        </p:xfrm>
        <a:graphic>
          <a:graphicData uri="http://schemas.openxmlformats.org/drawingml/2006/table">
            <a:tbl>
              <a:tblPr firstRow="1" bandRow="1">
                <a:tableStyleId>{5C22544A-7EE6-4342-B048-85BDC9FD1C3A}</a:tableStyleId>
              </a:tblPr>
              <a:tblGrid>
                <a:gridCol w="2860848">
                  <a:extLst>
                    <a:ext uri="{9D8B030D-6E8A-4147-A177-3AD203B41FA5}">
                      <a16:colId xmlns:a16="http://schemas.microsoft.com/office/drawing/2014/main" val="2891080950"/>
                    </a:ext>
                  </a:extLst>
                </a:gridCol>
              </a:tblGrid>
              <a:tr h="136810">
                <a:tc>
                  <a:txBody>
                    <a:bodyPr/>
                    <a:lstStyle/>
                    <a:p>
                      <a:pPr algn="l"/>
                      <a:r>
                        <a:rPr kumimoji="1" lang="ja-JP" altLang="en-US" sz="1050" b="1" dirty="0">
                          <a:solidFill>
                            <a:schemeClr val="bg1"/>
                          </a:solidFill>
                        </a:rPr>
                        <a:t> 持続可能な社会への貢献（要旨）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263037">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ネット・ゼロ</a:t>
                      </a:r>
                      <a:r>
                        <a:rPr lang="ja-JP" altLang="en-US" sz="800" b="1" i="0" dirty="0">
                          <a:solidFill>
                            <a:schemeClr val="bg2">
                              <a:lumMod val="50000"/>
                            </a:schemeClr>
                          </a:solidFill>
                          <a:effectLst/>
                          <a:latin typeface="Segoe UI" panose="020B0502040204020203" pitchFamily="34" charset="0"/>
                        </a:rPr>
                        <a:t>やネイチャーポジティブ、</a:t>
                      </a:r>
                      <a:r>
                        <a:rPr lang="en-US" altLang="ja-JP" sz="800" b="1" i="0" dirty="0">
                          <a:solidFill>
                            <a:schemeClr val="bg2">
                              <a:lumMod val="50000"/>
                            </a:schemeClr>
                          </a:solidFill>
                          <a:effectLst/>
                          <a:latin typeface="Segoe UI" panose="020B0502040204020203" pitchFamily="34" charset="0"/>
                        </a:rPr>
                        <a:t>well-being</a:t>
                      </a:r>
                      <a:r>
                        <a:rPr lang="ja-JP" altLang="en-US" sz="800" b="1" i="0" dirty="0">
                          <a:solidFill>
                            <a:schemeClr val="bg2">
                              <a:lumMod val="50000"/>
                            </a:schemeClr>
                          </a:solidFill>
                          <a:effectLst/>
                          <a:latin typeface="Segoe UI" panose="020B0502040204020203" pitchFamily="34" charset="0"/>
                        </a:rPr>
                        <a:t>、循環型経済等</a:t>
                      </a:r>
                      <a:r>
                        <a:rPr lang="ja-JP" sz="800" b="1" i="0" dirty="0">
                          <a:solidFill>
                            <a:schemeClr val="bg2">
                              <a:lumMod val="50000"/>
                            </a:schemeClr>
                          </a:solidFill>
                          <a:effectLst/>
                          <a:latin typeface="Segoe UI" panose="020B0502040204020203" pitchFamily="34" charset="0"/>
                        </a:rPr>
                        <a:t>の社会課題への貢献を具体的に示す</a:t>
                      </a:r>
                      <a:r>
                        <a:rPr lang="ja-JP" altLang="en-US" sz="800" b="1" i="0" dirty="0">
                          <a:solidFill>
                            <a:schemeClr val="bg2">
                              <a:lumMod val="50000"/>
                            </a:schemeClr>
                          </a:solidFill>
                          <a:effectLst/>
                          <a:latin typeface="Segoe UI" panose="020B0502040204020203" pitchFamily="34" charset="0"/>
                        </a:rPr>
                        <a:t>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864000">
                <a:tc>
                  <a:txBody>
                    <a:bodyPr/>
                    <a:lstStyle/>
                    <a:p>
                      <a:pPr>
                        <a:lnSpc>
                          <a:spcPct val="100000"/>
                        </a:lnSpc>
                      </a:pPr>
                      <a:r>
                        <a:rPr kumimoji="1" lang="ja-JP" altLang="en-US" sz="1000" dirty="0"/>
                        <a:t>Ｊ－クレジットの創出を通じてネット・ゼロに貢献するとともに、社員の</a:t>
                      </a:r>
                      <a:r>
                        <a:rPr kumimoji="1" lang="en-US" altLang="ja-JP" sz="1000" dirty="0"/>
                        <a:t>well-being</a:t>
                      </a:r>
                      <a:r>
                        <a:rPr kumimoji="1" lang="ja-JP" altLang="en-US" sz="1000" dirty="0"/>
                        <a:t>向上や森林保全活動への参画を促進している。企業活動を通じて森林の多面的機能の維持と持続可能な森林経営を支えている。</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58705914"/>
                  </a:ext>
                </a:extLst>
              </a:tr>
            </a:tbl>
          </a:graphicData>
        </a:graphic>
      </p:graphicFrame>
      <p:sp>
        <p:nvSpPr>
          <p:cNvPr id="2" name="テキスト ボックス 1">
            <a:extLst>
              <a:ext uri="{FF2B5EF4-FFF2-40B4-BE49-F238E27FC236}">
                <a16:creationId xmlns:a16="http://schemas.microsoft.com/office/drawing/2014/main" id="{903F9FD6-14D4-CD8B-108B-C607E5696FDD}"/>
              </a:ext>
            </a:extLst>
          </p:cNvPr>
          <p:cNvSpPr txBox="1">
            <a:spLocks/>
          </p:cNvSpPr>
          <p:nvPr/>
        </p:nvSpPr>
        <p:spPr>
          <a:xfrm>
            <a:off x="166948" y="4198946"/>
            <a:ext cx="3089307" cy="415498"/>
          </a:xfrm>
          <a:prstGeom prst="rect">
            <a:avLst/>
          </a:prstGeom>
          <a:noFill/>
        </p:spPr>
        <p:txBody>
          <a:bodyPr wrap="none" rtlCol="0">
            <a:spAutoFit/>
          </a:bodyPr>
          <a:lstStyle/>
          <a:p>
            <a:r>
              <a:rPr kumimoji="1" lang="ja-JP" altLang="en-US" sz="1050" b="1" dirty="0"/>
              <a:t>■ キービジュアル</a:t>
            </a:r>
            <a:endParaRPr kumimoji="1" lang="en-US" altLang="ja-JP" sz="1050" b="1" dirty="0"/>
          </a:p>
          <a:p>
            <a:r>
              <a:rPr kumimoji="1" lang="ja-JP" altLang="en-US" sz="1050" b="1" dirty="0"/>
              <a:t>　</a:t>
            </a:r>
            <a:r>
              <a:rPr kumimoji="1" lang="ja-JP" altLang="en-US" sz="900" b="1" dirty="0"/>
              <a:t>（</a:t>
            </a:r>
            <a:r>
              <a:rPr kumimoji="1" lang="ja-JP" altLang="en-US" sz="900" b="1" dirty="0">
                <a:latin typeface="+mn-ea"/>
              </a:rPr>
              <a:t>取組の象徴や取組内容がイメージできる写真等</a:t>
            </a:r>
            <a:r>
              <a:rPr kumimoji="1" lang="ja-JP" altLang="en-US" sz="900" b="1" dirty="0"/>
              <a:t>）</a:t>
            </a:r>
            <a:endParaRPr kumimoji="1" lang="ja-JP" altLang="en-US" sz="1050" b="1" dirty="0"/>
          </a:p>
        </p:txBody>
      </p:sp>
      <p:graphicFrame>
        <p:nvGraphicFramePr>
          <p:cNvPr id="5" name="表 4">
            <a:extLst>
              <a:ext uri="{FF2B5EF4-FFF2-40B4-BE49-F238E27FC236}">
                <a16:creationId xmlns:a16="http://schemas.microsoft.com/office/drawing/2014/main" id="{9290763C-67E8-2195-5499-1168904E96C0}"/>
              </a:ext>
            </a:extLst>
          </p:cNvPr>
          <p:cNvGraphicFramePr>
            <a:graphicFrameLocks noGrp="1"/>
          </p:cNvGraphicFramePr>
          <p:nvPr>
            <p:extLst>
              <p:ext uri="{D42A27DB-BD31-4B8C-83A1-F6EECF244321}">
                <p14:modId xmlns:p14="http://schemas.microsoft.com/office/powerpoint/2010/main" val="2572092191"/>
              </p:ext>
            </p:extLst>
          </p:nvPr>
        </p:nvGraphicFramePr>
        <p:xfrm>
          <a:off x="166947" y="2528770"/>
          <a:ext cx="2892166" cy="1630740"/>
        </p:xfrm>
        <a:graphic>
          <a:graphicData uri="http://schemas.openxmlformats.org/drawingml/2006/table">
            <a:tbl>
              <a:tblPr firstRow="1" bandRow="1">
                <a:tableStyleId>{5C22544A-7EE6-4342-B048-85BDC9FD1C3A}</a:tableStyleId>
              </a:tblPr>
              <a:tblGrid>
                <a:gridCol w="2892166">
                  <a:extLst>
                    <a:ext uri="{9D8B030D-6E8A-4147-A177-3AD203B41FA5}">
                      <a16:colId xmlns:a16="http://schemas.microsoft.com/office/drawing/2014/main" val="2891080950"/>
                    </a:ext>
                  </a:extLst>
                </a:gridCol>
              </a:tblGrid>
              <a:tr h="201178">
                <a:tc>
                  <a:txBody>
                    <a:bodyPr/>
                    <a:lstStyle/>
                    <a:p>
                      <a:pPr algn="l"/>
                      <a:r>
                        <a:rPr kumimoji="1" lang="ja-JP" altLang="en-US" sz="1050" b="1" dirty="0">
                          <a:solidFill>
                            <a:schemeClr val="bg1"/>
                          </a:solidFill>
                        </a:rPr>
                        <a:t> 森業に取り組む目的・意義（要旨）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117226">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自社の理念や地域の課題・特色を踏まえ、取組の目的・意義を明確に示すとともに、中長期的な展望を示</a:t>
                      </a:r>
                      <a:r>
                        <a:rPr lang="ja-JP" altLang="en-US" sz="800" b="1" i="0" dirty="0">
                          <a:solidFill>
                            <a:schemeClr val="bg2">
                              <a:lumMod val="50000"/>
                            </a:schemeClr>
                          </a:solidFill>
                          <a:effectLst/>
                          <a:latin typeface="Segoe UI" panose="020B0502040204020203" pitchFamily="34" charset="0"/>
                        </a:rPr>
                        <a:t>すこと。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1044000">
                <a:tc>
                  <a:txBody>
                    <a:bodyPr/>
                    <a:lstStyle/>
                    <a:p>
                      <a:pPr>
                        <a:lnSpc>
                          <a:spcPct val="100000"/>
                        </a:lnSpc>
                      </a:pPr>
                      <a:r>
                        <a:rPr lang="ja-JP" altLang="ja-JP" sz="1000" dirty="0"/>
                        <a:t>人的資本経営と脱炭素経営を推進するため、社有林を社員研修の場として活用するとともに、林業事業体へ施業管理を委託し、適切な森林整備を継続している。森林空間の活用とJ-クレジットの創出を両立し、人材育成と森林価値の向上を目指している。</a:t>
                      </a:r>
                      <a:endParaRPr kumimoji="1" lang="ja-JP" altLang="en-US" sz="1000" dirty="0"/>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85075665"/>
                  </a:ext>
                </a:extLst>
              </a:tr>
            </a:tbl>
          </a:graphicData>
        </a:graphic>
      </p:graphicFrame>
      <p:pic>
        <p:nvPicPr>
          <p:cNvPr id="9" name="コンテンツ プレースホルダー 8" descr="屋外, 草, トラック, 木 が含まれている画像&#10;&#10;AI 生成コンテンツは誤りを含む可能性があります。">
            <a:extLst>
              <a:ext uri="{FF2B5EF4-FFF2-40B4-BE49-F238E27FC236}">
                <a16:creationId xmlns:a16="http://schemas.microsoft.com/office/drawing/2014/main" id="{936D5878-911C-50B0-871E-EF120A56066B}"/>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166688" y="4654210"/>
            <a:ext cx="2892425" cy="2066017"/>
          </a:xfrm>
        </p:spPr>
      </p:pic>
      <p:sp>
        <p:nvSpPr>
          <p:cNvPr id="7" name="テキスト ボックス 6">
            <a:extLst>
              <a:ext uri="{FF2B5EF4-FFF2-40B4-BE49-F238E27FC236}">
                <a16:creationId xmlns:a16="http://schemas.microsoft.com/office/drawing/2014/main" id="{5C8E1D58-12BE-2AA7-B110-2FA6157F1985}"/>
              </a:ext>
            </a:extLst>
          </p:cNvPr>
          <p:cNvSpPr txBox="1"/>
          <p:nvPr/>
        </p:nvSpPr>
        <p:spPr>
          <a:xfrm>
            <a:off x="6961229" y="169793"/>
            <a:ext cx="834984" cy="276988"/>
          </a:xfrm>
          <a:prstGeom prst="rect">
            <a:avLst/>
          </a:prstGeom>
          <a:solidFill>
            <a:schemeClr val="bg1"/>
          </a:solidFill>
          <a:ln w="28575">
            <a:solidFill>
              <a:srgbClr val="FF0000"/>
            </a:solidFill>
          </a:ln>
        </p:spPr>
        <p:txBody>
          <a:bodyPr wrap="square" rtlCol="0">
            <a:spAutoFit/>
          </a:bodyPr>
          <a:lstStyle/>
          <a:p>
            <a:pPr algn="ctr"/>
            <a:r>
              <a:rPr kumimoji="1" lang="ja-JP" altLang="en-US" sz="1200" b="1" dirty="0">
                <a:solidFill>
                  <a:srgbClr val="FF0000"/>
                </a:solidFill>
              </a:rPr>
              <a:t>記載例 ①</a:t>
            </a:r>
          </a:p>
        </p:txBody>
      </p:sp>
      <p:pic>
        <p:nvPicPr>
          <p:cNvPr id="11" name="図 10" descr="グラフィカル ユーザー インターフェイス, ダイアグラム, テキスト&#10;&#10;AI 生成コンテンツは誤りを含む可能性があります。">
            <a:extLst>
              <a:ext uri="{FF2B5EF4-FFF2-40B4-BE49-F238E27FC236}">
                <a16:creationId xmlns:a16="http://schemas.microsoft.com/office/drawing/2014/main" id="{049BB764-3C37-8F6E-B5A6-CB1D82840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7659" y="5342801"/>
            <a:ext cx="2004291" cy="1336194"/>
          </a:xfrm>
          <a:prstGeom prst="rect">
            <a:avLst/>
          </a:prstGeom>
        </p:spPr>
      </p:pic>
    </p:spTree>
    <p:extLst>
      <p:ext uri="{BB962C8B-B14F-4D97-AF65-F5344CB8AC3E}">
        <p14:creationId xmlns:p14="http://schemas.microsoft.com/office/powerpoint/2010/main" val="3823666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DDEF7-77CE-447E-B442-5717402EEB31}"/>
            </a:ext>
          </a:extLst>
        </p:cNvPr>
        <p:cNvGrpSpPr/>
        <p:nvPr/>
      </p:nvGrpSpPr>
      <p:grpSpPr>
        <a:xfrm>
          <a:off x="0" y="0"/>
          <a:ext cx="0" cy="0"/>
          <a:chOff x="0" y="0"/>
          <a:chExt cx="0" cy="0"/>
        </a:xfrm>
      </p:grpSpPr>
      <p:graphicFrame>
        <p:nvGraphicFramePr>
          <p:cNvPr id="14" name="表 13">
            <a:extLst>
              <a:ext uri="{FF2B5EF4-FFF2-40B4-BE49-F238E27FC236}">
                <a16:creationId xmlns:a16="http://schemas.microsoft.com/office/drawing/2014/main" id="{25E1B34F-1B10-1267-392E-F0F263A51E47}"/>
              </a:ext>
            </a:extLst>
          </p:cNvPr>
          <p:cNvGraphicFramePr>
            <a:graphicFrameLocks noGrp="1"/>
          </p:cNvGraphicFramePr>
          <p:nvPr>
            <p:extLst>
              <p:ext uri="{D42A27DB-BD31-4B8C-83A1-F6EECF244321}">
                <p14:modId xmlns:p14="http://schemas.microsoft.com/office/powerpoint/2010/main" val="846993104"/>
              </p:ext>
            </p:extLst>
          </p:nvPr>
        </p:nvGraphicFramePr>
        <p:xfrm>
          <a:off x="3208283" y="2532116"/>
          <a:ext cx="5788174" cy="1112820"/>
        </p:xfrm>
        <a:graphic>
          <a:graphicData uri="http://schemas.openxmlformats.org/drawingml/2006/table">
            <a:tbl>
              <a:tblPr firstRow="1" bandRow="1">
                <a:tableStyleId>{5C22544A-7EE6-4342-B048-85BDC9FD1C3A}</a:tableStyleId>
              </a:tblPr>
              <a:tblGrid>
                <a:gridCol w="5788174">
                  <a:extLst>
                    <a:ext uri="{9D8B030D-6E8A-4147-A177-3AD203B41FA5}">
                      <a16:colId xmlns:a16="http://schemas.microsoft.com/office/drawing/2014/main" val="2891080950"/>
                    </a:ext>
                  </a:extLst>
                </a:gridCol>
              </a:tblGrid>
              <a:tr h="216000">
                <a:tc>
                  <a:txBody>
                    <a:bodyPr/>
                    <a:lstStyle/>
                    <a:p>
                      <a:pPr algn="l"/>
                      <a:r>
                        <a:rPr kumimoji="1" lang="ja-JP" altLang="en-US" sz="1050" b="1" dirty="0">
                          <a:solidFill>
                            <a:schemeClr val="bg1"/>
                          </a:solidFill>
                        </a:rPr>
                        <a:t> 異業種との連携（要旨）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180000">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森林関係者に加え、観光・健康・教育等の分野や、企業・金融機関・自治体</a:t>
                      </a:r>
                      <a:r>
                        <a:rPr lang="ja-JP" altLang="en-US" sz="800" b="1" i="0" dirty="0">
                          <a:solidFill>
                            <a:schemeClr val="bg2">
                              <a:lumMod val="50000"/>
                            </a:schemeClr>
                          </a:solidFill>
                          <a:effectLst/>
                          <a:latin typeface="Segoe UI" panose="020B0502040204020203" pitchFamily="34" charset="0"/>
                        </a:rPr>
                        <a:t>等</a:t>
                      </a:r>
                      <a:r>
                        <a:rPr lang="ja-JP" sz="800" b="1" i="0" dirty="0">
                          <a:solidFill>
                            <a:schemeClr val="bg2">
                              <a:lumMod val="50000"/>
                            </a:schemeClr>
                          </a:solidFill>
                          <a:effectLst/>
                          <a:latin typeface="Segoe UI" panose="020B0502040204020203" pitchFamily="34" charset="0"/>
                        </a:rPr>
                        <a:t>との連携内容を具体的に示す</a:t>
                      </a:r>
                      <a:r>
                        <a:rPr lang="ja-JP" altLang="en-US" sz="800" b="1" i="0" dirty="0">
                          <a:solidFill>
                            <a:schemeClr val="bg2">
                              <a:lumMod val="50000"/>
                            </a:schemeClr>
                          </a:solidFill>
                          <a:effectLst/>
                          <a:latin typeface="Segoe UI" panose="020B0502040204020203" pitchFamily="34" charset="0"/>
                        </a:rPr>
                        <a:t>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648000">
                <a:tc>
                  <a:txBody>
                    <a:bodyPr/>
                    <a:lstStyle/>
                    <a:p>
                      <a:r>
                        <a:rPr kumimoji="1" lang="ja-JP" altLang="en-US" sz="1000" dirty="0"/>
                        <a:t>観光事業者、アウトドアガイド、教育機関等と連携し、路網を活用した散策や伐倒見学など、利用者の年齢や目的に沿ったオーダーメイドのプログラムを提供。また、自治体や観光協会とも連携し、森のまちならではの地域資源を活かした観光コンテンツとして発信している。</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2354863"/>
                  </a:ext>
                </a:extLst>
              </a:tr>
            </a:tbl>
          </a:graphicData>
        </a:graphic>
      </p:graphicFrame>
      <p:cxnSp>
        <p:nvCxnSpPr>
          <p:cNvPr id="3" name="直線コネクタ 2">
            <a:extLst>
              <a:ext uri="{FF2B5EF4-FFF2-40B4-BE49-F238E27FC236}">
                <a16:creationId xmlns:a16="http://schemas.microsoft.com/office/drawing/2014/main" id="{58DB7263-7EAC-A142-EF78-0573C541622F}"/>
              </a:ext>
            </a:extLst>
          </p:cNvPr>
          <p:cNvCxnSpPr/>
          <p:nvPr/>
        </p:nvCxnSpPr>
        <p:spPr>
          <a:xfrm>
            <a:off x="0" y="597352"/>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33B17BEC-DB25-266A-EF41-7A626184D88E}"/>
              </a:ext>
            </a:extLst>
          </p:cNvPr>
          <p:cNvSpPr/>
          <p:nvPr/>
        </p:nvSpPr>
        <p:spPr>
          <a:xfrm>
            <a:off x="0" y="152401"/>
            <a:ext cx="4448175" cy="3143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accent1"/>
                </a:solidFill>
                <a:latin typeface="+mn-ea"/>
              </a:rPr>
              <a:t>○ 取組の要旨</a:t>
            </a:r>
          </a:p>
        </p:txBody>
      </p:sp>
      <p:pic>
        <p:nvPicPr>
          <p:cNvPr id="21" name="図 20">
            <a:extLst>
              <a:ext uri="{FF2B5EF4-FFF2-40B4-BE49-F238E27FC236}">
                <a16:creationId xmlns:a16="http://schemas.microsoft.com/office/drawing/2014/main" id="{71B12FBB-0D7E-3E08-9616-AB9ED0E562BF}"/>
              </a:ext>
            </a:extLst>
          </p:cNvPr>
          <p:cNvPicPr>
            <a:picLocks noChangeAspect="1"/>
          </p:cNvPicPr>
          <p:nvPr/>
        </p:nvPicPr>
        <p:blipFill>
          <a:blip r:embed="rId2"/>
          <a:stretch>
            <a:fillRect/>
          </a:stretch>
        </p:blipFill>
        <p:spPr>
          <a:xfrm>
            <a:off x="8161474" y="66583"/>
            <a:ext cx="834983" cy="509176"/>
          </a:xfrm>
          <a:prstGeom prst="rect">
            <a:avLst/>
          </a:prstGeom>
        </p:spPr>
      </p:pic>
      <p:graphicFrame>
        <p:nvGraphicFramePr>
          <p:cNvPr id="23" name="表 22">
            <a:extLst>
              <a:ext uri="{FF2B5EF4-FFF2-40B4-BE49-F238E27FC236}">
                <a16:creationId xmlns:a16="http://schemas.microsoft.com/office/drawing/2014/main" id="{259E8DD0-253F-027E-6943-F8D614615B54}"/>
              </a:ext>
            </a:extLst>
          </p:cNvPr>
          <p:cNvGraphicFramePr>
            <a:graphicFrameLocks noGrp="1"/>
          </p:cNvGraphicFramePr>
          <p:nvPr>
            <p:extLst>
              <p:ext uri="{D42A27DB-BD31-4B8C-83A1-F6EECF244321}">
                <p14:modId xmlns:p14="http://schemas.microsoft.com/office/powerpoint/2010/main" val="2041511319"/>
              </p:ext>
            </p:extLst>
          </p:nvPr>
        </p:nvGraphicFramePr>
        <p:xfrm>
          <a:off x="166947" y="713737"/>
          <a:ext cx="8805716" cy="1640070"/>
        </p:xfrm>
        <a:graphic>
          <a:graphicData uri="http://schemas.openxmlformats.org/drawingml/2006/table">
            <a:tbl>
              <a:tblPr bandRow="1">
                <a:tableStyleId>{17292A2E-F333-43FB-9621-5CBBE7FDCDCB}</a:tableStyleId>
              </a:tblPr>
              <a:tblGrid>
                <a:gridCol w="1163089">
                  <a:extLst>
                    <a:ext uri="{9D8B030D-6E8A-4147-A177-3AD203B41FA5}">
                      <a16:colId xmlns:a16="http://schemas.microsoft.com/office/drawing/2014/main" val="848955878"/>
                    </a:ext>
                  </a:extLst>
                </a:gridCol>
                <a:gridCol w="216000">
                  <a:extLst>
                    <a:ext uri="{9D8B030D-6E8A-4147-A177-3AD203B41FA5}">
                      <a16:colId xmlns:a16="http://schemas.microsoft.com/office/drawing/2014/main" val="1731292929"/>
                    </a:ext>
                  </a:extLst>
                </a:gridCol>
                <a:gridCol w="2488553">
                  <a:extLst>
                    <a:ext uri="{9D8B030D-6E8A-4147-A177-3AD203B41FA5}">
                      <a16:colId xmlns:a16="http://schemas.microsoft.com/office/drawing/2014/main" val="2528284756"/>
                    </a:ext>
                  </a:extLst>
                </a:gridCol>
                <a:gridCol w="216000">
                  <a:extLst>
                    <a:ext uri="{9D8B030D-6E8A-4147-A177-3AD203B41FA5}">
                      <a16:colId xmlns:a16="http://schemas.microsoft.com/office/drawing/2014/main" val="465344659"/>
                    </a:ext>
                  </a:extLst>
                </a:gridCol>
                <a:gridCol w="2193180">
                  <a:extLst>
                    <a:ext uri="{9D8B030D-6E8A-4147-A177-3AD203B41FA5}">
                      <a16:colId xmlns:a16="http://schemas.microsoft.com/office/drawing/2014/main" val="430761758"/>
                    </a:ext>
                  </a:extLst>
                </a:gridCol>
                <a:gridCol w="216000">
                  <a:extLst>
                    <a:ext uri="{9D8B030D-6E8A-4147-A177-3AD203B41FA5}">
                      <a16:colId xmlns:a16="http://schemas.microsoft.com/office/drawing/2014/main" val="969802641"/>
                    </a:ext>
                  </a:extLst>
                </a:gridCol>
                <a:gridCol w="2312894">
                  <a:extLst>
                    <a:ext uri="{9D8B030D-6E8A-4147-A177-3AD203B41FA5}">
                      <a16:colId xmlns:a16="http://schemas.microsoft.com/office/drawing/2014/main" val="2497671102"/>
                    </a:ext>
                  </a:extLst>
                </a:gridCol>
              </a:tblGrid>
              <a:tr h="504000">
                <a:tc>
                  <a:txBody>
                    <a:bodyPr/>
                    <a:lstStyle/>
                    <a:p>
                      <a:r>
                        <a:rPr kumimoji="1" lang="ja-JP" altLang="en-US" sz="1050" b="1" dirty="0">
                          <a:solidFill>
                            <a:schemeClr val="bg1"/>
                          </a:solidFill>
                          <a:latin typeface="+mn-ea"/>
                          <a:ea typeface="+mn-ea"/>
                        </a:rPr>
                        <a:t>応募主体の名称</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gridSpan="6">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50" b="0" dirty="0"/>
                        <a:t>株式会社森林興業</a:t>
                      </a:r>
                    </a:p>
                  </a:txBody>
                  <a:tcPr anchor="ctr">
                    <a:lnL w="12700" cap="flat" cmpd="sng" algn="ctr">
                      <a:solidFill>
                        <a:schemeClr val="bg2">
                          <a:lumMod val="50000"/>
                        </a:schemeClr>
                      </a:solidFill>
                      <a:prstDash val="solid"/>
                      <a:round/>
                      <a:headEnd type="none" w="med" len="med"/>
                      <a:tailEnd type="none" w="med" len="med"/>
                    </a:lnL>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2201703434"/>
                  </a:ext>
                </a:extLst>
              </a:tr>
              <a:tr h="216000">
                <a:tc gridSpan="7">
                  <a:txBody>
                    <a:bodyPr/>
                    <a:lstStyle/>
                    <a:p>
                      <a:pPr algn="l">
                        <a:lnSpc>
                          <a:spcPct val="100000"/>
                        </a:lnSpc>
                      </a:pPr>
                      <a:r>
                        <a:rPr kumimoji="1" lang="ja-JP" altLang="en-US" sz="1050" b="1" dirty="0">
                          <a:solidFill>
                            <a:schemeClr val="bg1"/>
                          </a:solidFill>
                          <a:latin typeface="+mn-ea"/>
                          <a:ea typeface="+mn-ea"/>
                        </a:rPr>
                        <a:t>▼ 取組内容</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016173151"/>
                  </a:ext>
                </a:extLst>
              </a:tr>
              <a:tr h="288000">
                <a:tc>
                  <a:txBody>
                    <a:bodyPr/>
                    <a:lstStyle/>
                    <a:p>
                      <a:pPr>
                        <a:lnSpc>
                          <a:spcPct val="150000"/>
                        </a:lnSpc>
                      </a:pPr>
                      <a:r>
                        <a:rPr kumimoji="1" lang="ja-JP" altLang="en-US" sz="1050" b="1" dirty="0">
                          <a:solidFill>
                            <a:schemeClr val="bg1"/>
                          </a:solidFill>
                          <a:latin typeface="+mn-ea"/>
                          <a:ea typeface="+mn-ea"/>
                        </a:rPr>
                        <a:t>取組タイトル</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gridSpan="6">
                  <a:txBody>
                    <a:bodyPr/>
                    <a:lstStyle/>
                    <a:p>
                      <a:r>
                        <a:rPr kumimoji="1" lang="ja-JP" altLang="en-US" sz="1050" b="0" dirty="0">
                          <a:solidFill>
                            <a:schemeClr val="tx1"/>
                          </a:solidFill>
                          <a:latin typeface="+mn-ea"/>
                          <a:ea typeface="+mn-ea"/>
                        </a:rPr>
                        <a:t>施業</a:t>
                      </a:r>
                      <a:r>
                        <a:rPr kumimoji="1" lang="en-US" altLang="ja-JP" sz="1050" b="0" dirty="0">
                          <a:solidFill>
                            <a:schemeClr val="tx1"/>
                          </a:solidFill>
                          <a:latin typeface="+mn-ea"/>
                          <a:ea typeface="+mn-ea"/>
                        </a:rPr>
                        <a:t>×</a:t>
                      </a:r>
                      <a:r>
                        <a:rPr kumimoji="1" lang="ja-JP" altLang="en-US" sz="1050" b="0" dirty="0">
                          <a:solidFill>
                            <a:schemeClr val="tx1"/>
                          </a:solidFill>
                          <a:latin typeface="+mn-ea"/>
                          <a:ea typeface="+mn-ea"/>
                        </a:rPr>
                        <a:t>森林空間利用</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2421709801"/>
                  </a:ext>
                </a:extLst>
              </a:tr>
              <a:tr h="288000">
                <a:tc>
                  <a:txBody>
                    <a:bodyPr/>
                    <a:lstStyle/>
                    <a:p>
                      <a:pPr>
                        <a:lnSpc>
                          <a:spcPct val="150000"/>
                        </a:lnSpc>
                      </a:pPr>
                      <a:r>
                        <a:rPr kumimoji="1" lang="ja-JP" altLang="en-US" sz="900" b="1" dirty="0">
                          <a:solidFill>
                            <a:schemeClr val="bg1"/>
                          </a:solidFill>
                          <a:latin typeface="+mn-ea"/>
                          <a:ea typeface="+mn-ea"/>
                        </a:rPr>
                        <a:t>取組のキーワード</a:t>
                      </a:r>
                      <a:endParaRPr kumimoji="1" lang="ja-JP" altLang="en-US" sz="105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accent1">
                              <a:lumMod val="75000"/>
                            </a:schemeClr>
                          </a:solidFill>
                          <a:latin typeface="+mn-ea"/>
                          <a:ea typeface="+mn-ea"/>
                        </a:rPr>
                        <a:t>１</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n-ea"/>
                          <a:ea typeface="+mn-ea"/>
                        </a:rPr>
                        <a:t>空間利用</a:t>
                      </a:r>
                    </a:p>
                  </a:txBody>
                  <a:tcPr marL="45720" marR="45720" anchor="ctr">
                    <a:lnL w="12700" cap="flat" cmpd="sng" algn="ctr">
                      <a:solidFill>
                        <a:schemeClr val="bg2">
                          <a:lumMod val="50000"/>
                        </a:schemeClr>
                      </a:solidFill>
                      <a:prstDash val="sysDot"/>
                      <a:round/>
                      <a:headEnd type="none" w="med" len="med"/>
                      <a:tailEnd type="none" w="med" len="med"/>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accent1">
                              <a:lumMod val="75000"/>
                            </a:schemeClr>
                          </a:solidFill>
                          <a:latin typeface="+mn-ea"/>
                          <a:ea typeface="+mn-ea"/>
                        </a:rPr>
                        <a:t>２</a:t>
                      </a:r>
                    </a:p>
                  </a:txBody>
                  <a:tcPr marL="45720" marR="45720" anchor="ctr">
                    <a:lnL w="635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r>
                        <a:rPr kumimoji="1" lang="ja-JP" altLang="en-US" sz="1050" dirty="0"/>
                        <a:t>オーダーメイド</a:t>
                      </a:r>
                    </a:p>
                  </a:txBody>
                  <a:tcPr marL="45720" marR="45720" anchor="ctr">
                    <a:lnL w="12700" cap="flat" cmpd="sng" algn="ctr">
                      <a:solidFill>
                        <a:schemeClr val="bg2">
                          <a:lumMod val="50000"/>
                        </a:schemeClr>
                      </a:solidFill>
                      <a:prstDash val="sysDot"/>
                      <a:round/>
                      <a:headEnd type="none" w="med" len="med"/>
                      <a:tailEnd type="none" w="med" len="med"/>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accent1">
                              <a:lumMod val="75000"/>
                            </a:schemeClr>
                          </a:solidFill>
                          <a:latin typeface="+mn-ea"/>
                          <a:ea typeface="+mn-ea"/>
                        </a:rPr>
                        <a:t>３</a:t>
                      </a:r>
                    </a:p>
                  </a:txBody>
                  <a:tcPr marL="45720" marR="45720" anchor="ctr">
                    <a:lnL w="635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n-ea"/>
                          <a:ea typeface="+mn-ea"/>
                        </a:rPr>
                        <a:t>持続可能な村づくりへ</a:t>
                      </a:r>
                    </a:p>
                  </a:txBody>
                  <a:tcPr marL="45720" marR="45720"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644203923"/>
                  </a:ext>
                </a:extLst>
              </a:tr>
              <a:tr h="288000">
                <a:tc>
                  <a:txBody>
                    <a:bodyPr/>
                    <a:lstStyle/>
                    <a:p>
                      <a:r>
                        <a:rPr kumimoji="1" lang="ja-JP" altLang="en-US" sz="1050" b="1" dirty="0">
                          <a:solidFill>
                            <a:schemeClr val="bg1"/>
                          </a:solidFill>
                          <a:latin typeface="+mn-ea"/>
                          <a:ea typeface="+mn-ea"/>
                        </a:rPr>
                        <a:t>活動地域</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gridSpan="3">
                  <a:txBody>
                    <a:bodyPr/>
                    <a:lstStyle/>
                    <a:p>
                      <a:r>
                        <a:rPr kumimoji="1" lang="ja-JP" altLang="en-US" sz="1050" dirty="0">
                          <a:latin typeface="+mn-ea"/>
                          <a:ea typeface="+mn-ea"/>
                        </a:rPr>
                        <a:t>森業県森活村</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r>
                        <a:rPr kumimoji="1" lang="ja-JP" altLang="en-US" sz="1050" b="1" dirty="0">
                          <a:solidFill>
                            <a:schemeClr val="bg1"/>
                          </a:solidFill>
                          <a:latin typeface="+mn-ea"/>
                          <a:ea typeface="+mn-ea"/>
                        </a:rPr>
                        <a:t>対象取組の実施年数</a:t>
                      </a:r>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gridSpan="2">
                  <a:txBody>
                    <a:bodyPr/>
                    <a:lstStyle/>
                    <a:p>
                      <a:r>
                        <a:rPr kumimoji="1" lang="ja-JP" altLang="en-US" sz="1050" dirty="0"/>
                        <a:t> 　　</a:t>
                      </a:r>
                      <a:r>
                        <a:rPr kumimoji="1" lang="en-US" altLang="ja-JP" sz="1050" dirty="0"/>
                        <a:t>7</a:t>
                      </a:r>
                      <a:r>
                        <a:rPr kumimoji="1" lang="ja-JP" altLang="en-US" sz="1050" dirty="0"/>
                        <a:t>　　年</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249914469"/>
                  </a:ext>
                </a:extLst>
              </a:tr>
            </a:tbl>
          </a:graphicData>
        </a:graphic>
      </p:graphicFrame>
      <p:graphicFrame>
        <p:nvGraphicFramePr>
          <p:cNvPr id="28" name="表 27">
            <a:extLst>
              <a:ext uri="{FF2B5EF4-FFF2-40B4-BE49-F238E27FC236}">
                <a16:creationId xmlns:a16="http://schemas.microsoft.com/office/drawing/2014/main" id="{89B4D27F-AEF8-8A75-F39A-90E99416329E}"/>
              </a:ext>
            </a:extLst>
          </p:cNvPr>
          <p:cNvGraphicFramePr>
            <a:graphicFrameLocks noGrp="1"/>
          </p:cNvGraphicFramePr>
          <p:nvPr>
            <p:extLst>
              <p:ext uri="{D42A27DB-BD31-4B8C-83A1-F6EECF244321}">
                <p14:modId xmlns:p14="http://schemas.microsoft.com/office/powerpoint/2010/main" val="1146944242"/>
              </p:ext>
            </p:extLst>
          </p:nvPr>
        </p:nvGraphicFramePr>
        <p:xfrm>
          <a:off x="3208283" y="3751857"/>
          <a:ext cx="2798712" cy="3007531"/>
        </p:xfrm>
        <a:graphic>
          <a:graphicData uri="http://schemas.openxmlformats.org/drawingml/2006/table">
            <a:tbl>
              <a:tblPr firstRow="1" bandRow="1">
                <a:tableStyleId>{5C22544A-7EE6-4342-B048-85BDC9FD1C3A}</a:tableStyleId>
              </a:tblPr>
              <a:tblGrid>
                <a:gridCol w="2798712">
                  <a:extLst>
                    <a:ext uri="{9D8B030D-6E8A-4147-A177-3AD203B41FA5}">
                      <a16:colId xmlns:a16="http://schemas.microsoft.com/office/drawing/2014/main" val="2891080950"/>
                    </a:ext>
                  </a:extLst>
                </a:gridCol>
              </a:tblGrid>
              <a:tr h="260251">
                <a:tc>
                  <a:txBody>
                    <a:bodyPr/>
                    <a:lstStyle/>
                    <a:p>
                      <a:pPr algn="l"/>
                      <a:r>
                        <a:rPr kumimoji="1" lang="ja-JP" altLang="en-US" sz="1050" b="1" dirty="0">
                          <a:solidFill>
                            <a:schemeClr val="bg1"/>
                          </a:solidFill>
                        </a:rPr>
                        <a:t>森林の価値向上（要旨）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314727">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森林整備、収益源の多角化、</a:t>
                      </a:r>
                      <a:r>
                        <a:rPr lang="ja-JP" altLang="en-US" sz="800" b="1" i="0" dirty="0">
                          <a:solidFill>
                            <a:schemeClr val="bg2">
                              <a:lumMod val="50000"/>
                            </a:schemeClr>
                          </a:solidFill>
                          <a:effectLst/>
                          <a:latin typeface="Segoe UI" panose="020B0502040204020203" pitchFamily="34" charset="0"/>
                        </a:rPr>
                        <a:t>森林の</a:t>
                      </a:r>
                      <a:r>
                        <a:rPr lang="ja-JP" sz="800" b="1" i="0" dirty="0">
                          <a:solidFill>
                            <a:schemeClr val="bg2">
                              <a:lumMod val="50000"/>
                            </a:schemeClr>
                          </a:solidFill>
                          <a:effectLst/>
                          <a:latin typeface="Segoe UI" panose="020B0502040204020203" pitchFamily="34" charset="0"/>
                        </a:rPr>
                        <a:t>多面的機能の維持・向上への寄与を具体的に示す</a:t>
                      </a:r>
                      <a:r>
                        <a:rPr lang="ja-JP" altLang="en-US" sz="800" b="1" i="0" dirty="0">
                          <a:solidFill>
                            <a:schemeClr val="bg2">
                              <a:lumMod val="50000"/>
                            </a:schemeClr>
                          </a:solidFill>
                          <a:effectLst/>
                          <a:latin typeface="Segoe UI" panose="020B0502040204020203" pitchFamily="34" charset="0"/>
                        </a:rPr>
                        <a:t>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2412000">
                <a:tc>
                  <a:txBody>
                    <a:bodyPr/>
                    <a:lstStyle/>
                    <a:p>
                      <a:r>
                        <a:rPr kumimoji="1" lang="ja-JP" altLang="en-US" sz="1000" dirty="0"/>
                        <a:t>オーダーメイドのプランニングにより、計画的な森林整備の進捗を見ながら、体験利用に森林を活用することで収益源を多角化している。森林整備と森林空間利用を両輪で進めることができ、森林の多面的機能の維持・向上につなげている。</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683238"/>
                  </a:ext>
                </a:extLst>
              </a:tr>
            </a:tbl>
          </a:graphicData>
        </a:graphic>
      </p:graphicFrame>
      <p:graphicFrame>
        <p:nvGraphicFramePr>
          <p:cNvPr id="30" name="表 29">
            <a:extLst>
              <a:ext uri="{FF2B5EF4-FFF2-40B4-BE49-F238E27FC236}">
                <a16:creationId xmlns:a16="http://schemas.microsoft.com/office/drawing/2014/main" id="{BA4DA504-4115-B181-B729-DDE993990788}"/>
              </a:ext>
            </a:extLst>
          </p:cNvPr>
          <p:cNvGraphicFramePr>
            <a:graphicFrameLocks noGrp="1"/>
          </p:cNvGraphicFramePr>
          <p:nvPr>
            <p:extLst>
              <p:ext uri="{D42A27DB-BD31-4B8C-83A1-F6EECF244321}">
                <p14:modId xmlns:p14="http://schemas.microsoft.com/office/powerpoint/2010/main" val="2028710829"/>
              </p:ext>
            </p:extLst>
          </p:nvPr>
        </p:nvGraphicFramePr>
        <p:xfrm>
          <a:off x="6135609" y="3751859"/>
          <a:ext cx="2860848" cy="1505451"/>
        </p:xfrm>
        <a:graphic>
          <a:graphicData uri="http://schemas.openxmlformats.org/drawingml/2006/table">
            <a:tbl>
              <a:tblPr firstRow="1" bandRow="1">
                <a:tableStyleId>{5C22544A-7EE6-4342-B048-85BDC9FD1C3A}</a:tableStyleId>
              </a:tblPr>
              <a:tblGrid>
                <a:gridCol w="2860848">
                  <a:extLst>
                    <a:ext uri="{9D8B030D-6E8A-4147-A177-3AD203B41FA5}">
                      <a16:colId xmlns:a16="http://schemas.microsoft.com/office/drawing/2014/main" val="2891080950"/>
                    </a:ext>
                  </a:extLst>
                </a:gridCol>
              </a:tblGrid>
              <a:tr h="237674">
                <a:tc>
                  <a:txBody>
                    <a:bodyPr/>
                    <a:lstStyle/>
                    <a:p>
                      <a:pPr algn="l"/>
                      <a:r>
                        <a:rPr kumimoji="1" lang="ja-JP" altLang="en-US" sz="1050" b="1" dirty="0">
                          <a:solidFill>
                            <a:schemeClr val="bg1"/>
                          </a:solidFill>
                        </a:rPr>
                        <a:t> 地域の価値創造（要旨）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316899">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雇用創出、関係・交流人口の拡大、新規ビジネス</a:t>
                      </a:r>
                      <a:r>
                        <a:rPr lang="ja-JP" altLang="en-US" sz="800" b="1" i="0" dirty="0">
                          <a:solidFill>
                            <a:schemeClr val="bg2">
                              <a:lumMod val="50000"/>
                            </a:schemeClr>
                          </a:solidFill>
                          <a:effectLst/>
                          <a:latin typeface="Segoe UI" panose="020B0502040204020203" pitchFamily="34" charset="0"/>
                        </a:rPr>
                        <a:t>、持続的な地域間交流</a:t>
                      </a:r>
                      <a:r>
                        <a:rPr lang="ja-JP" sz="800" b="1" i="0" dirty="0">
                          <a:solidFill>
                            <a:schemeClr val="bg2">
                              <a:lumMod val="50000"/>
                            </a:schemeClr>
                          </a:solidFill>
                          <a:effectLst/>
                          <a:latin typeface="Segoe UI" panose="020B0502040204020203" pitchFamily="34" charset="0"/>
                        </a:rPr>
                        <a:t>等による地域活性化への効果を示す</a:t>
                      </a:r>
                      <a:r>
                        <a:rPr lang="ja-JP" altLang="en-US" sz="800" b="1" i="0" dirty="0">
                          <a:solidFill>
                            <a:schemeClr val="bg2">
                              <a:lumMod val="50000"/>
                            </a:schemeClr>
                          </a:solidFill>
                          <a:effectLst/>
                          <a:latin typeface="Segoe UI" panose="020B0502040204020203" pitchFamily="34" charset="0"/>
                        </a:rPr>
                        <a:t>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918711">
                <a:tc>
                  <a:txBody>
                    <a:bodyPr/>
                    <a:lstStyle/>
                    <a:p>
                      <a:pPr>
                        <a:lnSpc>
                          <a:spcPct val="100000"/>
                        </a:lnSpc>
                      </a:pPr>
                      <a:r>
                        <a:rPr kumimoji="1" lang="ja-JP" altLang="en-US" sz="1000" dirty="0"/>
                        <a:t>自治体等と連携したことで、サービス利用者が村を知り、自治体と他の事業でも連携した事例がある。また、地域住民や若手林業者の活躍の場が広がり、新たな雇用や地域内でのビジネス創出にもつながっている。</a:t>
                      </a:r>
                      <a:endParaRPr kumimoji="1" lang="ja-JP" altLang="en-US" sz="1050" dirty="0"/>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5462787"/>
                  </a:ext>
                </a:extLst>
              </a:tr>
            </a:tbl>
          </a:graphicData>
        </a:graphic>
      </p:graphicFrame>
      <p:graphicFrame>
        <p:nvGraphicFramePr>
          <p:cNvPr id="31" name="表 30">
            <a:extLst>
              <a:ext uri="{FF2B5EF4-FFF2-40B4-BE49-F238E27FC236}">
                <a16:creationId xmlns:a16="http://schemas.microsoft.com/office/drawing/2014/main" id="{C40E29BA-F7DC-4243-3798-CD4CAB060A73}"/>
              </a:ext>
            </a:extLst>
          </p:cNvPr>
          <p:cNvGraphicFramePr>
            <a:graphicFrameLocks noGrp="1"/>
          </p:cNvGraphicFramePr>
          <p:nvPr>
            <p:extLst>
              <p:ext uri="{D42A27DB-BD31-4B8C-83A1-F6EECF244321}">
                <p14:modId xmlns:p14="http://schemas.microsoft.com/office/powerpoint/2010/main" val="131307170"/>
              </p:ext>
            </p:extLst>
          </p:nvPr>
        </p:nvGraphicFramePr>
        <p:xfrm>
          <a:off x="6135609" y="5317403"/>
          <a:ext cx="2860848" cy="1450740"/>
        </p:xfrm>
        <a:graphic>
          <a:graphicData uri="http://schemas.openxmlformats.org/drawingml/2006/table">
            <a:tbl>
              <a:tblPr firstRow="1" bandRow="1">
                <a:tableStyleId>{5C22544A-7EE6-4342-B048-85BDC9FD1C3A}</a:tableStyleId>
              </a:tblPr>
              <a:tblGrid>
                <a:gridCol w="2860848">
                  <a:extLst>
                    <a:ext uri="{9D8B030D-6E8A-4147-A177-3AD203B41FA5}">
                      <a16:colId xmlns:a16="http://schemas.microsoft.com/office/drawing/2014/main" val="2891080950"/>
                    </a:ext>
                  </a:extLst>
                </a:gridCol>
              </a:tblGrid>
              <a:tr h="136810">
                <a:tc>
                  <a:txBody>
                    <a:bodyPr/>
                    <a:lstStyle/>
                    <a:p>
                      <a:pPr algn="l"/>
                      <a:r>
                        <a:rPr kumimoji="1" lang="ja-JP" altLang="en-US" sz="1050" b="1" dirty="0">
                          <a:solidFill>
                            <a:schemeClr val="bg1"/>
                          </a:solidFill>
                        </a:rPr>
                        <a:t> 持続可能な社会への貢献（要旨）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263037">
                <a:tc>
                  <a:txBody>
                    <a:bodyPr/>
                    <a:lstStyle/>
                    <a:p>
                      <a:pPr fontAlgn="t">
                        <a:lnSpc>
                          <a:spcPct val="100000"/>
                        </a:lnSpc>
                        <a:buNone/>
                      </a:pPr>
                      <a:r>
                        <a:rPr lang="ja-JP" sz="800" b="1" i="0">
                          <a:solidFill>
                            <a:schemeClr val="bg2">
                              <a:lumMod val="50000"/>
                            </a:schemeClr>
                          </a:solidFill>
                          <a:effectLst/>
                          <a:latin typeface="Segoe UI" panose="020B0502040204020203" pitchFamily="34" charset="0"/>
                        </a:rPr>
                        <a:t>ネット・ゼロ</a:t>
                      </a:r>
                      <a:r>
                        <a:rPr lang="ja-JP" altLang="en-US" sz="800" b="1" i="0">
                          <a:solidFill>
                            <a:schemeClr val="bg2">
                              <a:lumMod val="50000"/>
                            </a:schemeClr>
                          </a:solidFill>
                          <a:effectLst/>
                          <a:latin typeface="Segoe UI" panose="020B0502040204020203" pitchFamily="34" charset="0"/>
                        </a:rPr>
                        <a:t>やネイチャーポジティブ、</a:t>
                      </a:r>
                      <a:r>
                        <a:rPr lang="en-US" altLang="ja-JP" sz="800" b="1" i="0">
                          <a:solidFill>
                            <a:schemeClr val="bg2">
                              <a:lumMod val="50000"/>
                            </a:schemeClr>
                          </a:solidFill>
                          <a:effectLst/>
                          <a:latin typeface="Segoe UI" panose="020B0502040204020203" pitchFamily="34" charset="0"/>
                        </a:rPr>
                        <a:t>well-being</a:t>
                      </a:r>
                      <a:r>
                        <a:rPr lang="ja-JP" altLang="en-US" sz="800" b="1" i="0">
                          <a:solidFill>
                            <a:schemeClr val="bg2">
                              <a:lumMod val="50000"/>
                            </a:schemeClr>
                          </a:solidFill>
                          <a:effectLst/>
                          <a:latin typeface="Segoe UI" panose="020B0502040204020203" pitchFamily="34" charset="0"/>
                        </a:rPr>
                        <a:t>、循環型経済等</a:t>
                      </a:r>
                      <a:r>
                        <a:rPr lang="ja-JP" sz="800" b="1" i="0">
                          <a:solidFill>
                            <a:schemeClr val="bg2">
                              <a:lumMod val="50000"/>
                            </a:schemeClr>
                          </a:solidFill>
                          <a:effectLst/>
                          <a:latin typeface="Segoe UI" panose="020B0502040204020203" pitchFamily="34" charset="0"/>
                        </a:rPr>
                        <a:t>の社会課題への貢献を具体的に示す</a:t>
                      </a:r>
                      <a:r>
                        <a:rPr lang="ja-JP" altLang="en-US" sz="800" b="1" i="0">
                          <a:solidFill>
                            <a:schemeClr val="bg2">
                              <a:lumMod val="50000"/>
                            </a:schemeClr>
                          </a:solidFill>
                          <a:effectLst/>
                          <a:latin typeface="Segoe UI" panose="020B0502040204020203" pitchFamily="34" charset="0"/>
                        </a:rPr>
                        <a:t>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864000">
                <a:tc>
                  <a:txBody>
                    <a:bodyPr/>
                    <a:lstStyle/>
                    <a:p>
                      <a:pPr>
                        <a:lnSpc>
                          <a:spcPct val="100000"/>
                        </a:lnSpc>
                      </a:pPr>
                      <a:r>
                        <a:rPr kumimoji="1" lang="ja-JP" altLang="en-US" sz="1000" dirty="0"/>
                        <a:t>高齢化や人口減少が進む村において、森林空間を活かした新たな収益を創出し、森林整備の継続と地域の仕事づくりを両立している。関係人口の拡大を通じて地域コミュニティの維持につなげ、持続可能な村づくりに貢献している。</a:t>
                      </a:r>
                      <a:endParaRPr kumimoji="1" lang="ja-JP" altLang="en-US" sz="1050" dirty="0"/>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58705914"/>
                  </a:ext>
                </a:extLst>
              </a:tr>
            </a:tbl>
          </a:graphicData>
        </a:graphic>
      </p:graphicFrame>
      <p:sp>
        <p:nvSpPr>
          <p:cNvPr id="2" name="テキスト ボックス 1">
            <a:extLst>
              <a:ext uri="{FF2B5EF4-FFF2-40B4-BE49-F238E27FC236}">
                <a16:creationId xmlns:a16="http://schemas.microsoft.com/office/drawing/2014/main" id="{143FB324-C504-A9F5-502E-118F4E119A12}"/>
              </a:ext>
            </a:extLst>
          </p:cNvPr>
          <p:cNvSpPr txBox="1">
            <a:spLocks/>
          </p:cNvSpPr>
          <p:nvPr/>
        </p:nvSpPr>
        <p:spPr>
          <a:xfrm>
            <a:off x="166948" y="4198946"/>
            <a:ext cx="3089307" cy="415498"/>
          </a:xfrm>
          <a:prstGeom prst="rect">
            <a:avLst/>
          </a:prstGeom>
          <a:noFill/>
        </p:spPr>
        <p:txBody>
          <a:bodyPr wrap="none" rtlCol="0">
            <a:spAutoFit/>
          </a:bodyPr>
          <a:lstStyle/>
          <a:p>
            <a:r>
              <a:rPr kumimoji="1" lang="ja-JP" altLang="en-US" sz="1050" b="1" dirty="0"/>
              <a:t>■ キービジュアル</a:t>
            </a:r>
            <a:endParaRPr kumimoji="1" lang="en-US" altLang="ja-JP" sz="1050" b="1" dirty="0"/>
          </a:p>
          <a:p>
            <a:r>
              <a:rPr kumimoji="1" lang="ja-JP" altLang="en-US" sz="1050" b="1" dirty="0"/>
              <a:t>　</a:t>
            </a:r>
            <a:r>
              <a:rPr kumimoji="1" lang="ja-JP" altLang="en-US" sz="900" b="1" dirty="0"/>
              <a:t>（</a:t>
            </a:r>
            <a:r>
              <a:rPr kumimoji="1" lang="ja-JP" altLang="en-US" sz="900" b="1" dirty="0">
                <a:latin typeface="+mn-ea"/>
              </a:rPr>
              <a:t>取組の象徴や取組内容がイメージできる写真等</a:t>
            </a:r>
            <a:r>
              <a:rPr kumimoji="1" lang="ja-JP" altLang="en-US" sz="900" b="1" dirty="0"/>
              <a:t>）</a:t>
            </a:r>
            <a:endParaRPr kumimoji="1" lang="ja-JP" altLang="en-US" sz="1050" b="1" dirty="0"/>
          </a:p>
        </p:txBody>
      </p:sp>
      <p:graphicFrame>
        <p:nvGraphicFramePr>
          <p:cNvPr id="5" name="表 4">
            <a:extLst>
              <a:ext uri="{FF2B5EF4-FFF2-40B4-BE49-F238E27FC236}">
                <a16:creationId xmlns:a16="http://schemas.microsoft.com/office/drawing/2014/main" id="{94A10ED7-C97A-9867-E9D7-D25AF9841A9A}"/>
              </a:ext>
            </a:extLst>
          </p:cNvPr>
          <p:cNvGraphicFramePr>
            <a:graphicFrameLocks noGrp="1"/>
          </p:cNvGraphicFramePr>
          <p:nvPr>
            <p:extLst>
              <p:ext uri="{D42A27DB-BD31-4B8C-83A1-F6EECF244321}">
                <p14:modId xmlns:p14="http://schemas.microsoft.com/office/powerpoint/2010/main" val="895990807"/>
              </p:ext>
            </p:extLst>
          </p:nvPr>
        </p:nvGraphicFramePr>
        <p:xfrm>
          <a:off x="166947" y="2528770"/>
          <a:ext cx="2892166" cy="1630740"/>
        </p:xfrm>
        <a:graphic>
          <a:graphicData uri="http://schemas.openxmlformats.org/drawingml/2006/table">
            <a:tbl>
              <a:tblPr firstRow="1" bandRow="1">
                <a:tableStyleId>{5C22544A-7EE6-4342-B048-85BDC9FD1C3A}</a:tableStyleId>
              </a:tblPr>
              <a:tblGrid>
                <a:gridCol w="2892166">
                  <a:extLst>
                    <a:ext uri="{9D8B030D-6E8A-4147-A177-3AD203B41FA5}">
                      <a16:colId xmlns:a16="http://schemas.microsoft.com/office/drawing/2014/main" val="2891080950"/>
                    </a:ext>
                  </a:extLst>
                </a:gridCol>
              </a:tblGrid>
              <a:tr h="201178">
                <a:tc>
                  <a:txBody>
                    <a:bodyPr/>
                    <a:lstStyle/>
                    <a:p>
                      <a:pPr algn="l"/>
                      <a:r>
                        <a:rPr kumimoji="1" lang="ja-JP" altLang="en-US" sz="1050" b="1" dirty="0">
                          <a:solidFill>
                            <a:schemeClr val="bg1"/>
                          </a:solidFill>
                        </a:rPr>
                        <a:t> 森業に取り組む目的・意義（要旨）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155127">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自社の理念や地域の課題・特色を踏まえ、取組の目的・意義を明確に示すとともに、中長期的な展望を示</a:t>
                      </a:r>
                      <a:r>
                        <a:rPr lang="ja-JP" altLang="en-US" sz="800" b="1" i="0" dirty="0">
                          <a:solidFill>
                            <a:schemeClr val="bg2">
                              <a:lumMod val="50000"/>
                            </a:schemeClr>
                          </a:solidFill>
                          <a:effectLst/>
                          <a:latin typeface="Segoe UI" panose="020B0502040204020203" pitchFamily="34" charset="0"/>
                        </a:rPr>
                        <a:t>すこと。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1044000">
                <a:tc>
                  <a:txBody>
                    <a:bodyPr/>
                    <a:lstStyle/>
                    <a:p>
                      <a:pPr>
                        <a:lnSpc>
                          <a:spcPct val="100000"/>
                        </a:lnSpc>
                      </a:pPr>
                      <a:r>
                        <a:rPr kumimoji="1" lang="ja-JP" altLang="en-US" sz="1000" dirty="0"/>
                        <a:t>林業収入だけに依存しない持続可能な森林経営を目指し、木材生産に加え、森林空間の体験利用を進めている。森林を「伐る場所」だけでなく「訪れる場所・学ぶ場所・楽しむ場所」として活用し、地域への新たな価値創出と森林経営の安定化を目指す。</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85075665"/>
                  </a:ext>
                </a:extLst>
              </a:tr>
            </a:tbl>
          </a:graphicData>
        </a:graphic>
      </p:graphicFrame>
      <p:pic>
        <p:nvPicPr>
          <p:cNvPr id="9" name="コンテンツ プレースホルダー 8" descr="屋外, 人, 草, 男 が含まれている画像&#10;&#10;AI 生成コンテンツは誤りを含む可能性があります。">
            <a:extLst>
              <a:ext uri="{FF2B5EF4-FFF2-40B4-BE49-F238E27FC236}">
                <a16:creationId xmlns:a16="http://schemas.microsoft.com/office/drawing/2014/main" id="{B0C84F8C-2CE7-8AD0-C9B5-71397FB93088}"/>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166688" y="4723077"/>
            <a:ext cx="2892425" cy="1928283"/>
          </a:xfrm>
        </p:spPr>
      </p:pic>
      <p:sp>
        <p:nvSpPr>
          <p:cNvPr id="7" name="テキスト ボックス 6">
            <a:extLst>
              <a:ext uri="{FF2B5EF4-FFF2-40B4-BE49-F238E27FC236}">
                <a16:creationId xmlns:a16="http://schemas.microsoft.com/office/drawing/2014/main" id="{16733CAE-9459-DD9F-4801-2859270527AC}"/>
              </a:ext>
            </a:extLst>
          </p:cNvPr>
          <p:cNvSpPr txBox="1"/>
          <p:nvPr/>
        </p:nvSpPr>
        <p:spPr>
          <a:xfrm>
            <a:off x="6961231" y="169782"/>
            <a:ext cx="834982" cy="276999"/>
          </a:xfrm>
          <a:prstGeom prst="rect">
            <a:avLst/>
          </a:prstGeom>
          <a:solidFill>
            <a:schemeClr val="bg1"/>
          </a:solidFill>
          <a:ln w="28575">
            <a:solidFill>
              <a:srgbClr val="FF0000"/>
            </a:solidFill>
          </a:ln>
        </p:spPr>
        <p:txBody>
          <a:bodyPr wrap="square" rtlCol="0">
            <a:spAutoFit/>
          </a:bodyPr>
          <a:lstStyle/>
          <a:p>
            <a:pPr algn="ctr"/>
            <a:r>
              <a:rPr kumimoji="1" lang="ja-JP" altLang="en-US" sz="1200" b="1" dirty="0">
                <a:solidFill>
                  <a:srgbClr val="FF0000"/>
                </a:solidFill>
              </a:rPr>
              <a:t>記載例 ②</a:t>
            </a:r>
          </a:p>
        </p:txBody>
      </p:sp>
      <p:pic>
        <p:nvPicPr>
          <p:cNvPr id="10" name="図 9" descr="ダイアグラム&#10;&#10;AI 生成コンテンツは誤りを含む可能性があります。">
            <a:extLst>
              <a:ext uri="{FF2B5EF4-FFF2-40B4-BE49-F238E27FC236}">
                <a16:creationId xmlns:a16="http://schemas.microsoft.com/office/drawing/2014/main" id="{9ED9DF7F-5587-CCF7-B6F7-BD0BEEE79963}"/>
              </a:ext>
            </a:extLst>
          </p:cNvPr>
          <p:cNvPicPr>
            <a:picLocks noChangeAspect="1"/>
          </p:cNvPicPr>
          <p:nvPr/>
        </p:nvPicPr>
        <p:blipFill>
          <a:blip r:embed="rId4">
            <a:extLst>
              <a:ext uri="{28A0092B-C50C-407E-A947-70E740481C1C}">
                <a14:useLocalDpi xmlns:a14="http://schemas.microsoft.com/office/drawing/2010/main" val="0"/>
              </a:ext>
            </a:extLst>
          </a:blip>
          <a:srcRect l="13469" t="47347" r="14082" b="32416"/>
          <a:stretch>
            <a:fillRect/>
          </a:stretch>
        </p:blipFill>
        <p:spPr>
          <a:xfrm>
            <a:off x="3216642" y="5341284"/>
            <a:ext cx="2758537" cy="1155770"/>
          </a:xfrm>
          <a:custGeom>
            <a:avLst/>
            <a:gdLst>
              <a:gd name="connsiteX0" fmla="*/ 914400 w 3312368"/>
              <a:gd name="connsiteY0" fmla="*/ 1 h 1387813"/>
              <a:gd name="connsiteX1" fmla="*/ 2397968 w 3312368"/>
              <a:gd name="connsiteY1" fmla="*/ 1 h 1387813"/>
              <a:gd name="connsiteX2" fmla="*/ 2397968 w 3312368"/>
              <a:gd name="connsiteY2" fmla="*/ 181947 h 1387813"/>
              <a:gd name="connsiteX3" fmla="*/ 3312368 w 3312368"/>
              <a:gd name="connsiteY3" fmla="*/ 181947 h 1387813"/>
              <a:gd name="connsiteX4" fmla="*/ 3312368 w 3312368"/>
              <a:gd name="connsiteY4" fmla="*/ 1387813 h 1387813"/>
              <a:gd name="connsiteX5" fmla="*/ 0 w 3312368"/>
              <a:gd name="connsiteY5" fmla="*/ 1387813 h 1387813"/>
              <a:gd name="connsiteX6" fmla="*/ 0 w 3312368"/>
              <a:gd name="connsiteY6" fmla="*/ 181948 h 1387813"/>
              <a:gd name="connsiteX7" fmla="*/ 914400 w 3312368"/>
              <a:gd name="connsiteY7" fmla="*/ 181948 h 1387813"/>
              <a:gd name="connsiteX8" fmla="*/ 2397968 w 3312368"/>
              <a:gd name="connsiteY8" fmla="*/ 0 h 1387813"/>
              <a:gd name="connsiteX9" fmla="*/ 3312368 w 3312368"/>
              <a:gd name="connsiteY9" fmla="*/ 0 h 1387813"/>
              <a:gd name="connsiteX10" fmla="*/ 3312368 w 3312368"/>
              <a:gd name="connsiteY10" fmla="*/ 1 h 1387813"/>
              <a:gd name="connsiteX11" fmla="*/ 2397968 w 3312368"/>
              <a:gd name="connsiteY11" fmla="*/ 1 h 138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2368" h="1387813">
                <a:moveTo>
                  <a:pt x="914400" y="1"/>
                </a:moveTo>
                <a:lnTo>
                  <a:pt x="2397968" y="1"/>
                </a:lnTo>
                <a:lnTo>
                  <a:pt x="2397968" y="181947"/>
                </a:lnTo>
                <a:lnTo>
                  <a:pt x="3312368" y="181947"/>
                </a:lnTo>
                <a:lnTo>
                  <a:pt x="3312368" y="1387813"/>
                </a:lnTo>
                <a:lnTo>
                  <a:pt x="0" y="1387813"/>
                </a:lnTo>
                <a:lnTo>
                  <a:pt x="0" y="181948"/>
                </a:lnTo>
                <a:lnTo>
                  <a:pt x="914400" y="181948"/>
                </a:lnTo>
                <a:close/>
                <a:moveTo>
                  <a:pt x="2397968" y="0"/>
                </a:moveTo>
                <a:lnTo>
                  <a:pt x="3312368" y="0"/>
                </a:lnTo>
                <a:lnTo>
                  <a:pt x="3312368" y="1"/>
                </a:lnTo>
                <a:lnTo>
                  <a:pt x="2397968" y="1"/>
                </a:lnTo>
                <a:close/>
              </a:path>
            </a:pathLst>
          </a:custGeom>
        </p:spPr>
      </p:pic>
    </p:spTree>
    <p:extLst>
      <p:ext uri="{BB962C8B-B14F-4D97-AF65-F5344CB8AC3E}">
        <p14:creationId xmlns:p14="http://schemas.microsoft.com/office/powerpoint/2010/main" val="57662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7EFD-854F-3FD5-3353-F70043F8D775}"/>
            </a:ext>
          </a:extLst>
        </p:cNvPr>
        <p:cNvGrpSpPr/>
        <p:nvPr/>
      </p:nvGrpSpPr>
      <p:grpSpPr>
        <a:xfrm>
          <a:off x="0" y="0"/>
          <a:ext cx="0" cy="0"/>
          <a:chOff x="0" y="0"/>
          <a:chExt cx="0" cy="0"/>
        </a:xfrm>
      </p:grpSpPr>
      <p:graphicFrame>
        <p:nvGraphicFramePr>
          <p:cNvPr id="14" name="表 13">
            <a:extLst>
              <a:ext uri="{FF2B5EF4-FFF2-40B4-BE49-F238E27FC236}">
                <a16:creationId xmlns:a16="http://schemas.microsoft.com/office/drawing/2014/main" id="{6D0FF14C-904B-6852-7C9C-2A3EEBFEE702}"/>
              </a:ext>
            </a:extLst>
          </p:cNvPr>
          <p:cNvGraphicFramePr>
            <a:graphicFrameLocks noGrp="1"/>
          </p:cNvGraphicFramePr>
          <p:nvPr>
            <p:extLst>
              <p:ext uri="{D42A27DB-BD31-4B8C-83A1-F6EECF244321}">
                <p14:modId xmlns:p14="http://schemas.microsoft.com/office/powerpoint/2010/main" val="3457078449"/>
              </p:ext>
            </p:extLst>
          </p:nvPr>
        </p:nvGraphicFramePr>
        <p:xfrm>
          <a:off x="3208283" y="2532116"/>
          <a:ext cx="5788174" cy="1112820"/>
        </p:xfrm>
        <a:graphic>
          <a:graphicData uri="http://schemas.openxmlformats.org/drawingml/2006/table">
            <a:tbl>
              <a:tblPr firstRow="1" bandRow="1">
                <a:tableStyleId>{5C22544A-7EE6-4342-B048-85BDC9FD1C3A}</a:tableStyleId>
              </a:tblPr>
              <a:tblGrid>
                <a:gridCol w="5788174">
                  <a:extLst>
                    <a:ext uri="{9D8B030D-6E8A-4147-A177-3AD203B41FA5}">
                      <a16:colId xmlns:a16="http://schemas.microsoft.com/office/drawing/2014/main" val="2891080950"/>
                    </a:ext>
                  </a:extLst>
                </a:gridCol>
              </a:tblGrid>
              <a:tr h="216000">
                <a:tc>
                  <a:txBody>
                    <a:bodyPr/>
                    <a:lstStyle/>
                    <a:p>
                      <a:pPr algn="l"/>
                      <a:r>
                        <a:rPr kumimoji="1" lang="ja-JP" altLang="en-US" sz="1050" b="1" dirty="0">
                          <a:solidFill>
                            <a:schemeClr val="bg1"/>
                          </a:solidFill>
                        </a:rPr>
                        <a:t> 異業種との連携（要旨）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180000">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森林関係者に加え、観光・健康・教育等の分野や、企業・金融機関・自治体</a:t>
                      </a:r>
                      <a:r>
                        <a:rPr lang="ja-JP" altLang="en-US" sz="800" b="1" i="0" dirty="0">
                          <a:solidFill>
                            <a:schemeClr val="bg2">
                              <a:lumMod val="50000"/>
                            </a:schemeClr>
                          </a:solidFill>
                          <a:effectLst/>
                          <a:latin typeface="Segoe UI" panose="020B0502040204020203" pitchFamily="34" charset="0"/>
                        </a:rPr>
                        <a:t>等</a:t>
                      </a:r>
                      <a:r>
                        <a:rPr lang="ja-JP" sz="800" b="1" i="0" dirty="0">
                          <a:solidFill>
                            <a:schemeClr val="bg2">
                              <a:lumMod val="50000"/>
                            </a:schemeClr>
                          </a:solidFill>
                          <a:effectLst/>
                          <a:latin typeface="Segoe UI" panose="020B0502040204020203" pitchFamily="34" charset="0"/>
                        </a:rPr>
                        <a:t>との連携内容を具体的に示す</a:t>
                      </a:r>
                      <a:r>
                        <a:rPr lang="ja-JP" altLang="en-US" sz="800" b="1" i="0" dirty="0">
                          <a:solidFill>
                            <a:schemeClr val="bg2">
                              <a:lumMod val="50000"/>
                            </a:schemeClr>
                          </a:solidFill>
                          <a:effectLst/>
                          <a:latin typeface="Segoe UI" panose="020B0502040204020203" pitchFamily="34" charset="0"/>
                        </a:rPr>
                        <a:t>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648000">
                <a:tc>
                  <a:txBody>
                    <a:bodyPr/>
                    <a:lstStyle/>
                    <a:p>
                      <a:r>
                        <a:rPr kumimoji="1" lang="ja-JP" altLang="en-US" sz="1000" dirty="0"/>
                        <a:t>行政が森林所有者、森林組合、金融機関、庁内関係部局等とのネットワークを構築し、新たな森林利用ニーズと地域資源をマッチングしている。協定締結後は森林組合等と連携し、安全で適切な森林整備・維持管理を行っている。</a:t>
                      </a:r>
                      <a:endParaRPr kumimoji="1" lang="ja-JP" altLang="en-US" sz="1050" dirty="0"/>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2354863"/>
                  </a:ext>
                </a:extLst>
              </a:tr>
            </a:tbl>
          </a:graphicData>
        </a:graphic>
      </p:graphicFrame>
      <p:cxnSp>
        <p:nvCxnSpPr>
          <p:cNvPr id="3" name="直線コネクタ 2">
            <a:extLst>
              <a:ext uri="{FF2B5EF4-FFF2-40B4-BE49-F238E27FC236}">
                <a16:creationId xmlns:a16="http://schemas.microsoft.com/office/drawing/2014/main" id="{14CC4542-A82D-A2D6-159D-3A8550EB167E}"/>
              </a:ext>
            </a:extLst>
          </p:cNvPr>
          <p:cNvCxnSpPr/>
          <p:nvPr/>
        </p:nvCxnSpPr>
        <p:spPr>
          <a:xfrm>
            <a:off x="0" y="597352"/>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B4457861-A2A6-7F4D-4FC9-64FD8DCCBF86}"/>
              </a:ext>
            </a:extLst>
          </p:cNvPr>
          <p:cNvSpPr/>
          <p:nvPr/>
        </p:nvSpPr>
        <p:spPr>
          <a:xfrm>
            <a:off x="0" y="152401"/>
            <a:ext cx="4448175" cy="3143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accent1"/>
                </a:solidFill>
                <a:latin typeface="+mn-ea"/>
              </a:rPr>
              <a:t>○ 取組の要旨</a:t>
            </a:r>
          </a:p>
        </p:txBody>
      </p:sp>
      <p:pic>
        <p:nvPicPr>
          <p:cNvPr id="21" name="図 20">
            <a:extLst>
              <a:ext uri="{FF2B5EF4-FFF2-40B4-BE49-F238E27FC236}">
                <a16:creationId xmlns:a16="http://schemas.microsoft.com/office/drawing/2014/main" id="{B923A026-744B-D5D8-4B9D-5EF7EF921A27}"/>
              </a:ext>
            </a:extLst>
          </p:cNvPr>
          <p:cNvPicPr>
            <a:picLocks noChangeAspect="1"/>
          </p:cNvPicPr>
          <p:nvPr/>
        </p:nvPicPr>
        <p:blipFill>
          <a:blip r:embed="rId2"/>
          <a:stretch>
            <a:fillRect/>
          </a:stretch>
        </p:blipFill>
        <p:spPr>
          <a:xfrm>
            <a:off x="8161474" y="66583"/>
            <a:ext cx="834983" cy="509176"/>
          </a:xfrm>
          <a:prstGeom prst="rect">
            <a:avLst/>
          </a:prstGeom>
        </p:spPr>
      </p:pic>
      <p:graphicFrame>
        <p:nvGraphicFramePr>
          <p:cNvPr id="23" name="表 22">
            <a:extLst>
              <a:ext uri="{FF2B5EF4-FFF2-40B4-BE49-F238E27FC236}">
                <a16:creationId xmlns:a16="http://schemas.microsoft.com/office/drawing/2014/main" id="{25CD7638-E14A-1B6A-FF53-4660CB121B1B}"/>
              </a:ext>
            </a:extLst>
          </p:cNvPr>
          <p:cNvGraphicFramePr>
            <a:graphicFrameLocks noGrp="1"/>
          </p:cNvGraphicFramePr>
          <p:nvPr>
            <p:extLst>
              <p:ext uri="{D42A27DB-BD31-4B8C-83A1-F6EECF244321}">
                <p14:modId xmlns:p14="http://schemas.microsoft.com/office/powerpoint/2010/main" val="302710267"/>
              </p:ext>
            </p:extLst>
          </p:nvPr>
        </p:nvGraphicFramePr>
        <p:xfrm>
          <a:off x="166947" y="713737"/>
          <a:ext cx="8805716" cy="1685028"/>
        </p:xfrm>
        <a:graphic>
          <a:graphicData uri="http://schemas.openxmlformats.org/drawingml/2006/table">
            <a:tbl>
              <a:tblPr bandRow="1">
                <a:tableStyleId>{17292A2E-F333-43FB-9621-5CBBE7FDCDCB}</a:tableStyleId>
              </a:tblPr>
              <a:tblGrid>
                <a:gridCol w="1163089">
                  <a:extLst>
                    <a:ext uri="{9D8B030D-6E8A-4147-A177-3AD203B41FA5}">
                      <a16:colId xmlns:a16="http://schemas.microsoft.com/office/drawing/2014/main" val="848955878"/>
                    </a:ext>
                  </a:extLst>
                </a:gridCol>
                <a:gridCol w="216000">
                  <a:extLst>
                    <a:ext uri="{9D8B030D-6E8A-4147-A177-3AD203B41FA5}">
                      <a16:colId xmlns:a16="http://schemas.microsoft.com/office/drawing/2014/main" val="1731292929"/>
                    </a:ext>
                  </a:extLst>
                </a:gridCol>
                <a:gridCol w="2488553">
                  <a:extLst>
                    <a:ext uri="{9D8B030D-6E8A-4147-A177-3AD203B41FA5}">
                      <a16:colId xmlns:a16="http://schemas.microsoft.com/office/drawing/2014/main" val="2528284756"/>
                    </a:ext>
                  </a:extLst>
                </a:gridCol>
                <a:gridCol w="216000">
                  <a:extLst>
                    <a:ext uri="{9D8B030D-6E8A-4147-A177-3AD203B41FA5}">
                      <a16:colId xmlns:a16="http://schemas.microsoft.com/office/drawing/2014/main" val="465344659"/>
                    </a:ext>
                  </a:extLst>
                </a:gridCol>
                <a:gridCol w="2193180">
                  <a:extLst>
                    <a:ext uri="{9D8B030D-6E8A-4147-A177-3AD203B41FA5}">
                      <a16:colId xmlns:a16="http://schemas.microsoft.com/office/drawing/2014/main" val="430761758"/>
                    </a:ext>
                  </a:extLst>
                </a:gridCol>
                <a:gridCol w="216000">
                  <a:extLst>
                    <a:ext uri="{9D8B030D-6E8A-4147-A177-3AD203B41FA5}">
                      <a16:colId xmlns:a16="http://schemas.microsoft.com/office/drawing/2014/main" val="969802641"/>
                    </a:ext>
                  </a:extLst>
                </a:gridCol>
                <a:gridCol w="2312894">
                  <a:extLst>
                    <a:ext uri="{9D8B030D-6E8A-4147-A177-3AD203B41FA5}">
                      <a16:colId xmlns:a16="http://schemas.microsoft.com/office/drawing/2014/main" val="2497671102"/>
                    </a:ext>
                  </a:extLst>
                </a:gridCol>
              </a:tblGrid>
              <a:tr h="504000">
                <a:tc>
                  <a:txBody>
                    <a:bodyPr/>
                    <a:lstStyle/>
                    <a:p>
                      <a:r>
                        <a:rPr kumimoji="1" lang="ja-JP" altLang="en-US" sz="1050" b="1" dirty="0">
                          <a:solidFill>
                            <a:schemeClr val="bg1"/>
                          </a:solidFill>
                          <a:latin typeface="+mn-ea"/>
                          <a:ea typeface="+mn-ea"/>
                        </a:rPr>
                        <a:t>応募主体の名称</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gridSpan="6">
                  <a:txBody>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TW" altLang="en-US" sz="1050" b="0" dirty="0"/>
                        <a:t>農林県水産市</a:t>
                      </a:r>
                      <a:endParaRPr kumimoji="1" lang="en-US" altLang="zh-TW" sz="1050" b="0" dirty="0"/>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050" b="0" dirty="0"/>
                        <a:t>山村信用金庫</a:t>
                      </a:r>
                      <a:endParaRPr kumimoji="1" lang="zh-TW" altLang="en-US" sz="1050" b="0" dirty="0"/>
                    </a:p>
                  </a:txBody>
                  <a:tcPr anchor="ctr">
                    <a:lnL w="12700" cap="flat" cmpd="sng" algn="ctr">
                      <a:solidFill>
                        <a:schemeClr val="bg2">
                          <a:lumMod val="50000"/>
                        </a:schemeClr>
                      </a:solidFill>
                      <a:prstDash val="solid"/>
                      <a:round/>
                      <a:headEnd type="none" w="med" len="med"/>
                      <a:tailEnd type="none" w="med" len="med"/>
                    </a:lnL>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2201703434"/>
                  </a:ext>
                </a:extLst>
              </a:tr>
              <a:tr h="216000">
                <a:tc gridSpan="7">
                  <a:txBody>
                    <a:bodyPr/>
                    <a:lstStyle/>
                    <a:p>
                      <a:pPr algn="l">
                        <a:lnSpc>
                          <a:spcPct val="100000"/>
                        </a:lnSpc>
                      </a:pPr>
                      <a:r>
                        <a:rPr kumimoji="1" lang="ja-JP" altLang="en-US" sz="1050" b="1" dirty="0">
                          <a:solidFill>
                            <a:schemeClr val="bg1"/>
                          </a:solidFill>
                          <a:latin typeface="+mn-ea"/>
                          <a:ea typeface="+mn-ea"/>
                        </a:rPr>
                        <a:t>▼ 取組内容</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016173151"/>
                  </a:ext>
                </a:extLst>
              </a:tr>
              <a:tr h="288000">
                <a:tc>
                  <a:txBody>
                    <a:bodyPr/>
                    <a:lstStyle/>
                    <a:p>
                      <a:pPr>
                        <a:lnSpc>
                          <a:spcPct val="150000"/>
                        </a:lnSpc>
                      </a:pPr>
                      <a:r>
                        <a:rPr kumimoji="1" lang="ja-JP" altLang="en-US" sz="1050" b="1" dirty="0">
                          <a:solidFill>
                            <a:schemeClr val="bg1"/>
                          </a:solidFill>
                          <a:latin typeface="+mn-ea"/>
                          <a:ea typeface="+mn-ea"/>
                        </a:rPr>
                        <a:t>取組タイトル</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gridSpan="6">
                  <a:txBody>
                    <a:bodyPr/>
                    <a:lstStyle/>
                    <a:p>
                      <a:r>
                        <a:rPr kumimoji="1" lang="ja-JP" altLang="en-US" sz="1050" b="0" dirty="0">
                          <a:solidFill>
                            <a:schemeClr val="tx1"/>
                          </a:solidFill>
                          <a:latin typeface="+mn-ea"/>
                          <a:ea typeface="+mn-ea"/>
                        </a:rPr>
                        <a:t>森林と企業をつなぐ地域プラットフォーム</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2">
                          <a:lumMod val="50000"/>
                        </a:schemeClr>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2421709801"/>
                  </a:ext>
                </a:extLst>
              </a:tr>
              <a:tr h="288000">
                <a:tc>
                  <a:txBody>
                    <a:bodyPr/>
                    <a:lstStyle/>
                    <a:p>
                      <a:pPr>
                        <a:lnSpc>
                          <a:spcPct val="150000"/>
                        </a:lnSpc>
                      </a:pPr>
                      <a:r>
                        <a:rPr kumimoji="1" lang="ja-JP" altLang="en-US" sz="900" b="1" dirty="0">
                          <a:solidFill>
                            <a:schemeClr val="bg1"/>
                          </a:solidFill>
                          <a:latin typeface="+mn-ea"/>
                          <a:ea typeface="+mn-ea"/>
                        </a:rPr>
                        <a:t>取組のキーワード</a:t>
                      </a:r>
                      <a:endParaRPr kumimoji="1" lang="ja-JP" altLang="en-US" sz="1050" b="1" dirty="0">
                        <a:solidFill>
                          <a:schemeClr val="bg1"/>
                        </a:solidFill>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accent1">
                              <a:lumMod val="75000"/>
                            </a:schemeClr>
                          </a:solidFill>
                          <a:latin typeface="+mn-ea"/>
                          <a:ea typeface="+mn-ea"/>
                        </a:rPr>
                        <a:t>１</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n-ea"/>
                          <a:ea typeface="+mn-ea"/>
                        </a:rPr>
                        <a:t>自治体プラットフォーム</a:t>
                      </a:r>
                    </a:p>
                  </a:txBody>
                  <a:tcPr marL="45720" marR="45720" anchor="ctr">
                    <a:lnL w="12700" cap="flat" cmpd="sng" algn="ctr">
                      <a:solidFill>
                        <a:schemeClr val="bg2">
                          <a:lumMod val="50000"/>
                        </a:schemeClr>
                      </a:solidFill>
                      <a:prstDash val="sysDot"/>
                      <a:round/>
                      <a:headEnd type="none" w="med" len="med"/>
                      <a:tailEnd type="none" w="med" len="med"/>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accent1">
                              <a:lumMod val="75000"/>
                            </a:schemeClr>
                          </a:solidFill>
                          <a:latin typeface="+mn-ea"/>
                          <a:ea typeface="+mn-ea"/>
                        </a:rPr>
                        <a:t>２</a:t>
                      </a:r>
                    </a:p>
                  </a:txBody>
                  <a:tcPr marL="45720" marR="45720" anchor="ctr">
                    <a:lnL w="635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r>
                        <a:rPr kumimoji="1" lang="ja-JP" altLang="en-US" sz="1050" dirty="0"/>
                        <a:t>金融機関との連携</a:t>
                      </a:r>
                    </a:p>
                  </a:txBody>
                  <a:tcPr marL="45720" marR="45720" anchor="ctr">
                    <a:lnL w="12700" cap="flat" cmpd="sng" algn="ctr">
                      <a:solidFill>
                        <a:schemeClr val="bg2">
                          <a:lumMod val="50000"/>
                        </a:schemeClr>
                      </a:solidFill>
                      <a:prstDash val="sysDot"/>
                      <a:round/>
                      <a:headEnd type="none" w="med" len="med"/>
                      <a:tailEnd type="none" w="med" len="med"/>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accent1">
                              <a:lumMod val="75000"/>
                            </a:schemeClr>
                          </a:solidFill>
                          <a:latin typeface="+mn-ea"/>
                          <a:ea typeface="+mn-ea"/>
                        </a:rPr>
                        <a:t>３</a:t>
                      </a:r>
                    </a:p>
                  </a:txBody>
                  <a:tcPr marL="45720" marR="45720" anchor="ctr">
                    <a:lnL w="635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ysDot"/>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n-ea"/>
                          <a:ea typeface="+mn-ea"/>
                        </a:rPr>
                        <a:t>住み良いまちづくりへの貢献</a:t>
                      </a:r>
                    </a:p>
                  </a:txBody>
                  <a:tcPr marL="45720" marR="45720" anchor="ctr">
                    <a:lnL w="12700" cap="flat" cmpd="sng" algn="ctr">
                      <a:solidFill>
                        <a:schemeClr val="bg2">
                          <a:lumMod val="50000"/>
                        </a:schemeClr>
                      </a:solidFill>
                      <a:prstDash val="sysDot"/>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644203923"/>
                  </a:ext>
                </a:extLst>
              </a:tr>
              <a:tr h="288000">
                <a:tc>
                  <a:txBody>
                    <a:bodyPr/>
                    <a:lstStyle/>
                    <a:p>
                      <a:r>
                        <a:rPr kumimoji="1" lang="ja-JP" altLang="en-US" sz="1050" b="1" dirty="0">
                          <a:solidFill>
                            <a:schemeClr val="bg1"/>
                          </a:solidFill>
                          <a:latin typeface="+mn-ea"/>
                          <a:ea typeface="+mn-ea"/>
                        </a:rPr>
                        <a:t>活動地域</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gridSpan="3">
                  <a:txBody>
                    <a:bodyPr/>
                    <a:lstStyle/>
                    <a:p>
                      <a:r>
                        <a:rPr kumimoji="1" lang="ja-JP" altLang="en-US" sz="1050" dirty="0">
                          <a:latin typeface="+mn-ea"/>
                          <a:ea typeface="+mn-ea"/>
                        </a:rPr>
                        <a:t>農林県水産市</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r>
                        <a:rPr kumimoji="1" lang="ja-JP" altLang="en-US" sz="1050" b="1" dirty="0">
                          <a:solidFill>
                            <a:schemeClr val="bg1"/>
                          </a:solidFill>
                          <a:latin typeface="+mn-ea"/>
                          <a:ea typeface="+mn-ea"/>
                        </a:rPr>
                        <a:t>対象取組の実施年数</a:t>
                      </a:r>
                      <a:endParaRPr kumimoji="1" lang="ja-JP" altLang="en-US" sz="1050" dirty="0">
                        <a:latin typeface="+mn-ea"/>
                        <a:ea typeface="+mn-ea"/>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lumMod val="75000"/>
                      </a:schemeClr>
                    </a:solidFill>
                  </a:tcPr>
                </a:tc>
                <a:tc gridSpan="2">
                  <a:txBody>
                    <a:bodyPr/>
                    <a:lstStyle/>
                    <a:p>
                      <a:r>
                        <a:rPr kumimoji="1" lang="ja-JP" altLang="en-US" sz="1050" dirty="0"/>
                        <a:t> 　　５　　年</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249914469"/>
                  </a:ext>
                </a:extLst>
              </a:tr>
            </a:tbl>
          </a:graphicData>
        </a:graphic>
      </p:graphicFrame>
      <p:graphicFrame>
        <p:nvGraphicFramePr>
          <p:cNvPr id="28" name="表 27">
            <a:extLst>
              <a:ext uri="{FF2B5EF4-FFF2-40B4-BE49-F238E27FC236}">
                <a16:creationId xmlns:a16="http://schemas.microsoft.com/office/drawing/2014/main" id="{84D29B2E-DA52-3FA2-5D88-B0C62933F30D}"/>
              </a:ext>
            </a:extLst>
          </p:cNvPr>
          <p:cNvGraphicFramePr>
            <a:graphicFrameLocks noGrp="1"/>
          </p:cNvGraphicFramePr>
          <p:nvPr>
            <p:extLst>
              <p:ext uri="{D42A27DB-BD31-4B8C-83A1-F6EECF244321}">
                <p14:modId xmlns:p14="http://schemas.microsoft.com/office/powerpoint/2010/main" val="2782648715"/>
              </p:ext>
            </p:extLst>
          </p:nvPr>
        </p:nvGraphicFramePr>
        <p:xfrm>
          <a:off x="3208283" y="3751857"/>
          <a:ext cx="2798712" cy="3007531"/>
        </p:xfrm>
        <a:graphic>
          <a:graphicData uri="http://schemas.openxmlformats.org/drawingml/2006/table">
            <a:tbl>
              <a:tblPr firstRow="1" bandRow="1">
                <a:tableStyleId>{5C22544A-7EE6-4342-B048-85BDC9FD1C3A}</a:tableStyleId>
              </a:tblPr>
              <a:tblGrid>
                <a:gridCol w="2798712">
                  <a:extLst>
                    <a:ext uri="{9D8B030D-6E8A-4147-A177-3AD203B41FA5}">
                      <a16:colId xmlns:a16="http://schemas.microsoft.com/office/drawing/2014/main" val="2891080950"/>
                    </a:ext>
                  </a:extLst>
                </a:gridCol>
              </a:tblGrid>
              <a:tr h="260251">
                <a:tc>
                  <a:txBody>
                    <a:bodyPr/>
                    <a:lstStyle/>
                    <a:p>
                      <a:pPr algn="l"/>
                      <a:r>
                        <a:rPr kumimoji="1" lang="ja-JP" altLang="en-US" sz="1050" b="1" dirty="0">
                          <a:solidFill>
                            <a:schemeClr val="bg1"/>
                          </a:solidFill>
                        </a:rPr>
                        <a:t>森林の価値向上（要旨）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314727">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森林整備、収益源の多角化、</a:t>
                      </a:r>
                      <a:r>
                        <a:rPr lang="ja-JP" altLang="en-US" sz="800" b="1" i="0" dirty="0">
                          <a:solidFill>
                            <a:schemeClr val="bg2">
                              <a:lumMod val="50000"/>
                            </a:schemeClr>
                          </a:solidFill>
                          <a:effectLst/>
                          <a:latin typeface="Segoe UI" panose="020B0502040204020203" pitchFamily="34" charset="0"/>
                        </a:rPr>
                        <a:t>森林の</a:t>
                      </a:r>
                      <a:r>
                        <a:rPr lang="ja-JP" sz="800" b="1" i="0" dirty="0">
                          <a:solidFill>
                            <a:schemeClr val="bg2">
                              <a:lumMod val="50000"/>
                            </a:schemeClr>
                          </a:solidFill>
                          <a:effectLst/>
                          <a:latin typeface="Segoe UI" panose="020B0502040204020203" pitchFamily="34" charset="0"/>
                        </a:rPr>
                        <a:t>多面的機能の維持・向上への寄与を具体的に示す</a:t>
                      </a:r>
                      <a:r>
                        <a:rPr lang="ja-JP" altLang="en-US" sz="800" b="1" i="0" dirty="0">
                          <a:solidFill>
                            <a:schemeClr val="bg2">
                              <a:lumMod val="50000"/>
                            </a:schemeClr>
                          </a:solidFill>
                          <a:effectLst/>
                          <a:latin typeface="Segoe UI" panose="020B0502040204020203" pitchFamily="34" charset="0"/>
                        </a:rPr>
                        <a:t>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2412000">
                <a:tc>
                  <a:txBody>
                    <a:bodyPr/>
                    <a:lstStyle/>
                    <a:p>
                      <a:r>
                        <a:rPr kumimoji="1" lang="ja-JP" altLang="en-US" sz="1000" dirty="0"/>
                        <a:t>利用されていなかった私有林について、企業研修や森林体験等の活用を進めることで、新たな収益機会を創出している。収益の一部を森林整備へ還元し、森林組合等による計画的な施業を継続することで、森林の多面的機能の維持・向上につなげている。</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683238"/>
                  </a:ext>
                </a:extLst>
              </a:tr>
            </a:tbl>
          </a:graphicData>
        </a:graphic>
      </p:graphicFrame>
      <p:graphicFrame>
        <p:nvGraphicFramePr>
          <p:cNvPr id="30" name="表 29">
            <a:extLst>
              <a:ext uri="{FF2B5EF4-FFF2-40B4-BE49-F238E27FC236}">
                <a16:creationId xmlns:a16="http://schemas.microsoft.com/office/drawing/2014/main" id="{7290323A-CB2D-A916-AB62-812F02AAE2C2}"/>
              </a:ext>
            </a:extLst>
          </p:cNvPr>
          <p:cNvGraphicFramePr>
            <a:graphicFrameLocks noGrp="1"/>
          </p:cNvGraphicFramePr>
          <p:nvPr>
            <p:extLst>
              <p:ext uri="{D42A27DB-BD31-4B8C-83A1-F6EECF244321}">
                <p14:modId xmlns:p14="http://schemas.microsoft.com/office/powerpoint/2010/main" val="4077380891"/>
              </p:ext>
            </p:extLst>
          </p:nvPr>
        </p:nvGraphicFramePr>
        <p:xfrm>
          <a:off x="6135609" y="3751859"/>
          <a:ext cx="2860848" cy="1505451"/>
        </p:xfrm>
        <a:graphic>
          <a:graphicData uri="http://schemas.openxmlformats.org/drawingml/2006/table">
            <a:tbl>
              <a:tblPr firstRow="1" bandRow="1">
                <a:tableStyleId>{5C22544A-7EE6-4342-B048-85BDC9FD1C3A}</a:tableStyleId>
              </a:tblPr>
              <a:tblGrid>
                <a:gridCol w="2860848">
                  <a:extLst>
                    <a:ext uri="{9D8B030D-6E8A-4147-A177-3AD203B41FA5}">
                      <a16:colId xmlns:a16="http://schemas.microsoft.com/office/drawing/2014/main" val="2891080950"/>
                    </a:ext>
                  </a:extLst>
                </a:gridCol>
              </a:tblGrid>
              <a:tr h="237674">
                <a:tc>
                  <a:txBody>
                    <a:bodyPr/>
                    <a:lstStyle/>
                    <a:p>
                      <a:pPr algn="l"/>
                      <a:r>
                        <a:rPr kumimoji="1" lang="ja-JP" altLang="en-US" sz="1050" b="1" dirty="0">
                          <a:solidFill>
                            <a:schemeClr val="bg1"/>
                          </a:solidFill>
                        </a:rPr>
                        <a:t> 地域の価値創造（要旨）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316899">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雇用創出、関係・交流人口の拡大、新規ビジネス</a:t>
                      </a:r>
                      <a:r>
                        <a:rPr lang="ja-JP" altLang="en-US" sz="800" b="1" i="0" dirty="0">
                          <a:solidFill>
                            <a:schemeClr val="bg2">
                              <a:lumMod val="50000"/>
                            </a:schemeClr>
                          </a:solidFill>
                          <a:effectLst/>
                          <a:latin typeface="Segoe UI" panose="020B0502040204020203" pitchFamily="34" charset="0"/>
                        </a:rPr>
                        <a:t>、持続的な地域間交流</a:t>
                      </a:r>
                      <a:r>
                        <a:rPr lang="ja-JP" sz="800" b="1" i="0" dirty="0">
                          <a:solidFill>
                            <a:schemeClr val="bg2">
                              <a:lumMod val="50000"/>
                            </a:schemeClr>
                          </a:solidFill>
                          <a:effectLst/>
                          <a:latin typeface="Segoe UI" panose="020B0502040204020203" pitchFamily="34" charset="0"/>
                        </a:rPr>
                        <a:t>等による地域活性化への効果を示す</a:t>
                      </a:r>
                      <a:r>
                        <a:rPr lang="ja-JP" altLang="en-US" sz="800" b="1" i="0" dirty="0">
                          <a:solidFill>
                            <a:schemeClr val="bg2">
                              <a:lumMod val="50000"/>
                            </a:schemeClr>
                          </a:solidFill>
                          <a:effectLst/>
                          <a:latin typeface="Segoe UI" panose="020B0502040204020203" pitchFamily="34" charset="0"/>
                        </a:rPr>
                        <a:t>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918711">
                <a:tc>
                  <a:txBody>
                    <a:bodyPr/>
                    <a:lstStyle/>
                    <a:p>
                      <a:pPr>
                        <a:lnSpc>
                          <a:spcPct val="100000"/>
                        </a:lnSpc>
                      </a:pPr>
                      <a:r>
                        <a:rPr kumimoji="1" lang="ja-JP" altLang="en-US" sz="1000" dirty="0"/>
                        <a:t>行政がハブとなることで、新たな協定締結や継続的な対話・交流が生まれている。金融機関の企業ネットワークも活用し、地域外企業との新たな接点やビジネス機会の創出につながっている。</a:t>
                      </a: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5462787"/>
                  </a:ext>
                </a:extLst>
              </a:tr>
            </a:tbl>
          </a:graphicData>
        </a:graphic>
      </p:graphicFrame>
      <p:graphicFrame>
        <p:nvGraphicFramePr>
          <p:cNvPr id="31" name="表 30">
            <a:extLst>
              <a:ext uri="{FF2B5EF4-FFF2-40B4-BE49-F238E27FC236}">
                <a16:creationId xmlns:a16="http://schemas.microsoft.com/office/drawing/2014/main" id="{DF67851D-EB08-ABE1-A061-0AD17D054E49}"/>
              </a:ext>
            </a:extLst>
          </p:cNvPr>
          <p:cNvGraphicFramePr>
            <a:graphicFrameLocks noGrp="1"/>
          </p:cNvGraphicFramePr>
          <p:nvPr>
            <p:extLst>
              <p:ext uri="{D42A27DB-BD31-4B8C-83A1-F6EECF244321}">
                <p14:modId xmlns:p14="http://schemas.microsoft.com/office/powerpoint/2010/main" val="304239302"/>
              </p:ext>
            </p:extLst>
          </p:nvPr>
        </p:nvGraphicFramePr>
        <p:xfrm>
          <a:off x="6135609" y="5317403"/>
          <a:ext cx="2860848" cy="1450740"/>
        </p:xfrm>
        <a:graphic>
          <a:graphicData uri="http://schemas.openxmlformats.org/drawingml/2006/table">
            <a:tbl>
              <a:tblPr firstRow="1" bandRow="1">
                <a:tableStyleId>{5C22544A-7EE6-4342-B048-85BDC9FD1C3A}</a:tableStyleId>
              </a:tblPr>
              <a:tblGrid>
                <a:gridCol w="2860848">
                  <a:extLst>
                    <a:ext uri="{9D8B030D-6E8A-4147-A177-3AD203B41FA5}">
                      <a16:colId xmlns:a16="http://schemas.microsoft.com/office/drawing/2014/main" val="2891080950"/>
                    </a:ext>
                  </a:extLst>
                </a:gridCol>
              </a:tblGrid>
              <a:tr h="136810">
                <a:tc>
                  <a:txBody>
                    <a:bodyPr/>
                    <a:lstStyle/>
                    <a:p>
                      <a:pPr algn="l"/>
                      <a:r>
                        <a:rPr kumimoji="1" lang="ja-JP" altLang="en-US" sz="1050" b="1" dirty="0">
                          <a:solidFill>
                            <a:schemeClr val="bg1"/>
                          </a:solidFill>
                        </a:rPr>
                        <a:t> 持続可能な社会への貢献（要旨）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263037">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ネット・ゼロ</a:t>
                      </a:r>
                      <a:r>
                        <a:rPr lang="ja-JP" altLang="en-US" sz="800" b="1" i="0" dirty="0">
                          <a:solidFill>
                            <a:schemeClr val="bg2">
                              <a:lumMod val="50000"/>
                            </a:schemeClr>
                          </a:solidFill>
                          <a:effectLst/>
                          <a:latin typeface="Segoe UI" panose="020B0502040204020203" pitchFamily="34" charset="0"/>
                        </a:rPr>
                        <a:t>やネイチャーポジティブ、</a:t>
                      </a:r>
                      <a:r>
                        <a:rPr lang="en-US" altLang="ja-JP" sz="800" b="1" i="0" dirty="0">
                          <a:solidFill>
                            <a:schemeClr val="bg2">
                              <a:lumMod val="50000"/>
                            </a:schemeClr>
                          </a:solidFill>
                          <a:effectLst/>
                          <a:latin typeface="Segoe UI" panose="020B0502040204020203" pitchFamily="34" charset="0"/>
                        </a:rPr>
                        <a:t>well-being</a:t>
                      </a:r>
                      <a:r>
                        <a:rPr lang="ja-JP" altLang="en-US" sz="800" b="1" i="0" dirty="0">
                          <a:solidFill>
                            <a:schemeClr val="bg2">
                              <a:lumMod val="50000"/>
                            </a:schemeClr>
                          </a:solidFill>
                          <a:effectLst/>
                          <a:latin typeface="Segoe UI" panose="020B0502040204020203" pitchFamily="34" charset="0"/>
                        </a:rPr>
                        <a:t>、循環型経済等</a:t>
                      </a:r>
                      <a:r>
                        <a:rPr lang="ja-JP" sz="800" b="1" i="0" dirty="0">
                          <a:solidFill>
                            <a:schemeClr val="bg2">
                              <a:lumMod val="50000"/>
                            </a:schemeClr>
                          </a:solidFill>
                          <a:effectLst/>
                          <a:latin typeface="Segoe UI" panose="020B0502040204020203" pitchFamily="34" charset="0"/>
                        </a:rPr>
                        <a:t>の社会課題への貢献を具体的に示す</a:t>
                      </a:r>
                      <a:r>
                        <a:rPr lang="ja-JP" altLang="en-US" sz="800" b="1" i="0" dirty="0">
                          <a:solidFill>
                            <a:schemeClr val="bg2">
                              <a:lumMod val="50000"/>
                            </a:schemeClr>
                          </a:solidFill>
                          <a:effectLst/>
                          <a:latin typeface="Segoe UI" panose="020B0502040204020203" pitchFamily="34" charset="0"/>
                        </a:rPr>
                        <a:t>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864000">
                <a:tc>
                  <a:txBody>
                    <a:bodyPr/>
                    <a:lstStyle/>
                    <a:p>
                      <a:pPr>
                        <a:lnSpc>
                          <a:spcPct val="100000"/>
                        </a:lnSpc>
                      </a:pPr>
                      <a:r>
                        <a:rPr lang="ja-JP" altLang="en-US" sz="1000" dirty="0"/>
                        <a:t>企業ニーズと森林整備の課題のマッチング</a:t>
                      </a:r>
                      <a:r>
                        <a:rPr lang="ja-JP" altLang="ja-JP" sz="1000" dirty="0"/>
                        <a:t>により、</a:t>
                      </a:r>
                      <a:r>
                        <a:rPr lang="ja-JP" altLang="en-US" sz="1000" dirty="0"/>
                        <a:t>森林の価値が評価され始めている。不法投棄等も見られ危険だった通学路も明るくなり、地域として価値を実感し、</a:t>
                      </a:r>
                      <a:r>
                        <a:rPr lang="ja-JP" altLang="ja-JP" sz="1000" dirty="0"/>
                        <a:t>森林利用</a:t>
                      </a:r>
                      <a:r>
                        <a:rPr lang="ja-JP" altLang="en-US" sz="1000" dirty="0"/>
                        <a:t>が</a:t>
                      </a:r>
                      <a:r>
                        <a:rPr lang="ja-JP" altLang="ja-JP" sz="1000" dirty="0"/>
                        <a:t>地域課題の解決につな</a:t>
                      </a:r>
                      <a:r>
                        <a:rPr lang="ja-JP" altLang="en-US" sz="1000" dirty="0"/>
                        <a:t>がってい</a:t>
                      </a:r>
                      <a:r>
                        <a:rPr lang="ja-JP" altLang="ja-JP" sz="1000" dirty="0"/>
                        <a:t>る</a:t>
                      </a:r>
                      <a:r>
                        <a:rPr lang="ja-JP" altLang="en-US" sz="1000" dirty="0"/>
                        <a:t>。</a:t>
                      </a:r>
                      <a:endParaRPr kumimoji="1" lang="ja-JP" altLang="en-US" sz="1000" dirty="0"/>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58705914"/>
                  </a:ext>
                </a:extLst>
              </a:tr>
            </a:tbl>
          </a:graphicData>
        </a:graphic>
      </p:graphicFrame>
      <p:sp>
        <p:nvSpPr>
          <p:cNvPr id="2" name="テキスト ボックス 1">
            <a:extLst>
              <a:ext uri="{FF2B5EF4-FFF2-40B4-BE49-F238E27FC236}">
                <a16:creationId xmlns:a16="http://schemas.microsoft.com/office/drawing/2014/main" id="{91D8FF3A-E3A3-9D93-210F-3C805A95B5F8}"/>
              </a:ext>
            </a:extLst>
          </p:cNvPr>
          <p:cNvSpPr txBox="1">
            <a:spLocks/>
          </p:cNvSpPr>
          <p:nvPr/>
        </p:nvSpPr>
        <p:spPr>
          <a:xfrm>
            <a:off x="166948" y="4198946"/>
            <a:ext cx="3089307" cy="415498"/>
          </a:xfrm>
          <a:prstGeom prst="rect">
            <a:avLst/>
          </a:prstGeom>
          <a:noFill/>
        </p:spPr>
        <p:txBody>
          <a:bodyPr wrap="none" rtlCol="0">
            <a:spAutoFit/>
          </a:bodyPr>
          <a:lstStyle/>
          <a:p>
            <a:r>
              <a:rPr kumimoji="1" lang="ja-JP" altLang="en-US" sz="1050" b="1" dirty="0"/>
              <a:t>■ キービジュアル</a:t>
            </a:r>
            <a:endParaRPr kumimoji="1" lang="en-US" altLang="ja-JP" sz="1050" b="1" dirty="0"/>
          </a:p>
          <a:p>
            <a:r>
              <a:rPr kumimoji="1" lang="ja-JP" altLang="en-US" sz="1050" b="1" dirty="0"/>
              <a:t>　</a:t>
            </a:r>
            <a:r>
              <a:rPr kumimoji="1" lang="ja-JP" altLang="en-US" sz="900" b="1" dirty="0"/>
              <a:t>（</a:t>
            </a:r>
            <a:r>
              <a:rPr kumimoji="1" lang="ja-JP" altLang="en-US" sz="900" b="1" dirty="0">
                <a:latin typeface="+mn-ea"/>
              </a:rPr>
              <a:t>取組の象徴や取組内容がイメージできる写真等</a:t>
            </a:r>
            <a:r>
              <a:rPr kumimoji="1" lang="ja-JP" altLang="en-US" sz="900" b="1" dirty="0"/>
              <a:t>）</a:t>
            </a:r>
            <a:endParaRPr kumimoji="1" lang="ja-JP" altLang="en-US" sz="1050" b="1" dirty="0"/>
          </a:p>
        </p:txBody>
      </p:sp>
      <p:graphicFrame>
        <p:nvGraphicFramePr>
          <p:cNvPr id="5" name="表 4">
            <a:extLst>
              <a:ext uri="{FF2B5EF4-FFF2-40B4-BE49-F238E27FC236}">
                <a16:creationId xmlns:a16="http://schemas.microsoft.com/office/drawing/2014/main" id="{CEF1F5CE-0611-A0EA-7F3C-1D900426AB02}"/>
              </a:ext>
            </a:extLst>
          </p:cNvPr>
          <p:cNvGraphicFramePr>
            <a:graphicFrameLocks noGrp="1"/>
          </p:cNvGraphicFramePr>
          <p:nvPr>
            <p:extLst>
              <p:ext uri="{D42A27DB-BD31-4B8C-83A1-F6EECF244321}">
                <p14:modId xmlns:p14="http://schemas.microsoft.com/office/powerpoint/2010/main" val="1616941055"/>
              </p:ext>
            </p:extLst>
          </p:nvPr>
        </p:nvGraphicFramePr>
        <p:xfrm>
          <a:off x="166947" y="2528770"/>
          <a:ext cx="2892166" cy="1630740"/>
        </p:xfrm>
        <a:graphic>
          <a:graphicData uri="http://schemas.openxmlformats.org/drawingml/2006/table">
            <a:tbl>
              <a:tblPr firstRow="1" bandRow="1">
                <a:tableStyleId>{5C22544A-7EE6-4342-B048-85BDC9FD1C3A}</a:tableStyleId>
              </a:tblPr>
              <a:tblGrid>
                <a:gridCol w="2892166">
                  <a:extLst>
                    <a:ext uri="{9D8B030D-6E8A-4147-A177-3AD203B41FA5}">
                      <a16:colId xmlns:a16="http://schemas.microsoft.com/office/drawing/2014/main" val="2891080950"/>
                    </a:ext>
                  </a:extLst>
                </a:gridCol>
              </a:tblGrid>
              <a:tr h="201178">
                <a:tc>
                  <a:txBody>
                    <a:bodyPr/>
                    <a:lstStyle/>
                    <a:p>
                      <a:pPr algn="l"/>
                      <a:r>
                        <a:rPr kumimoji="1" lang="ja-JP" altLang="en-US" sz="1050" b="1" dirty="0">
                          <a:solidFill>
                            <a:schemeClr val="bg1"/>
                          </a:solidFill>
                        </a:rPr>
                        <a:t> 森業に取り組む目的・意義（要旨）</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818008198"/>
                  </a:ext>
                </a:extLst>
              </a:tr>
              <a:tr h="155127">
                <a:tc>
                  <a:txBody>
                    <a:bodyPr/>
                    <a:lstStyle/>
                    <a:p>
                      <a:pPr fontAlgn="t">
                        <a:lnSpc>
                          <a:spcPct val="100000"/>
                        </a:lnSpc>
                        <a:buNone/>
                      </a:pPr>
                      <a:r>
                        <a:rPr lang="ja-JP" sz="800" b="1" i="0" dirty="0">
                          <a:solidFill>
                            <a:schemeClr val="bg2">
                              <a:lumMod val="50000"/>
                            </a:schemeClr>
                          </a:solidFill>
                          <a:effectLst/>
                          <a:latin typeface="Segoe UI" panose="020B0502040204020203" pitchFamily="34" charset="0"/>
                        </a:rPr>
                        <a:t>自社の理念や地域の課題・特色を踏まえ、取組の目的・意義を明確に示すとともに、中長期的な展望を示</a:t>
                      </a:r>
                      <a:r>
                        <a:rPr lang="ja-JP" altLang="en-US" sz="800" b="1" i="0" dirty="0">
                          <a:solidFill>
                            <a:schemeClr val="bg2">
                              <a:lumMod val="50000"/>
                            </a:schemeClr>
                          </a:solidFill>
                          <a:effectLst/>
                          <a:latin typeface="Segoe UI" panose="020B0502040204020203" pitchFamily="34" charset="0"/>
                        </a:rPr>
                        <a:t>すこと。</a:t>
                      </a:r>
                      <a:endParaRPr lang="ja-JP" sz="800" b="1" i="0" dirty="0">
                        <a:solidFill>
                          <a:schemeClr val="bg2">
                            <a:lumMod val="50000"/>
                          </a:schemeClr>
                        </a:solidFill>
                        <a:effectLst/>
                        <a:latin typeface="Segoe UI" panose="020B0502040204020203" pitchFamily="34" charset="0"/>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11510966"/>
                  </a:ext>
                </a:extLst>
              </a:tr>
              <a:tr h="1044000">
                <a:tc>
                  <a:txBody>
                    <a:bodyPr/>
                    <a:lstStyle/>
                    <a:p>
                      <a:pPr>
                        <a:lnSpc>
                          <a:spcPct val="100000"/>
                        </a:lnSpc>
                      </a:pPr>
                      <a:r>
                        <a:rPr kumimoji="1" lang="ja-JP" altLang="en-US" sz="1000" dirty="0"/>
                        <a:t>森林所有者の高齢化や</a:t>
                      </a:r>
                      <a:r>
                        <a:rPr lang="ja-JP" altLang="ja-JP" sz="1000" dirty="0"/>
                        <a:t>管理不足</a:t>
                      </a:r>
                      <a:r>
                        <a:rPr lang="ja-JP" altLang="en-US" sz="1000" dirty="0"/>
                        <a:t>な森が散見される</a:t>
                      </a:r>
                      <a:r>
                        <a:rPr lang="ja-JP" altLang="ja-JP" sz="1000" dirty="0"/>
                        <a:t>中、行政がコーディネーターとなり、森林所有者と企業・事業者をつなぐ仕組みを構築している。森林空間の新たな活用機会を創出するとともに、森林整備と地域経済の好循環を実現し、持続可能な森林・地域づくりを目指している。</a:t>
                      </a:r>
                      <a:endParaRPr kumimoji="1" lang="ja-JP" altLang="en-US" sz="1000" dirty="0"/>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85075665"/>
                  </a:ext>
                </a:extLst>
              </a:tr>
            </a:tbl>
          </a:graphicData>
        </a:graphic>
      </p:graphicFrame>
      <p:pic>
        <p:nvPicPr>
          <p:cNvPr id="9" name="コンテンツ プレースホルダー 8" descr="ロゴ&#10;&#10;AI 生成コンテンツは誤りを含む可能性があります。">
            <a:extLst>
              <a:ext uri="{FF2B5EF4-FFF2-40B4-BE49-F238E27FC236}">
                <a16:creationId xmlns:a16="http://schemas.microsoft.com/office/drawing/2014/main" id="{EA59FC3C-D8E0-3367-C53A-9CE09A0C52FF}"/>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540544" y="4614863"/>
            <a:ext cx="2144712" cy="2144712"/>
          </a:xfrm>
        </p:spPr>
      </p:pic>
      <p:sp>
        <p:nvSpPr>
          <p:cNvPr id="7" name="テキスト ボックス 6">
            <a:extLst>
              <a:ext uri="{FF2B5EF4-FFF2-40B4-BE49-F238E27FC236}">
                <a16:creationId xmlns:a16="http://schemas.microsoft.com/office/drawing/2014/main" id="{C219DE33-DFFE-42C7-8521-D7E3161B1A0F}"/>
              </a:ext>
            </a:extLst>
          </p:cNvPr>
          <p:cNvSpPr txBox="1"/>
          <p:nvPr/>
        </p:nvSpPr>
        <p:spPr>
          <a:xfrm>
            <a:off x="6961231" y="169782"/>
            <a:ext cx="834982" cy="276999"/>
          </a:xfrm>
          <a:prstGeom prst="rect">
            <a:avLst/>
          </a:prstGeom>
          <a:solidFill>
            <a:schemeClr val="bg1"/>
          </a:solidFill>
          <a:ln w="28575">
            <a:solidFill>
              <a:srgbClr val="FF0000"/>
            </a:solidFill>
          </a:ln>
        </p:spPr>
        <p:txBody>
          <a:bodyPr wrap="square" rtlCol="0">
            <a:spAutoFit/>
          </a:bodyPr>
          <a:lstStyle/>
          <a:p>
            <a:pPr algn="ctr"/>
            <a:r>
              <a:rPr kumimoji="1" lang="ja-JP" altLang="en-US" sz="1200" b="1" dirty="0">
                <a:solidFill>
                  <a:srgbClr val="FF0000"/>
                </a:solidFill>
              </a:rPr>
              <a:t>記載例 ③</a:t>
            </a:r>
          </a:p>
        </p:txBody>
      </p:sp>
      <p:pic>
        <p:nvPicPr>
          <p:cNvPr id="15" name="図 14" descr="ダイアグラム&#10;&#10;AI 生成コンテンツは誤りを含む可能性があります。">
            <a:extLst>
              <a:ext uri="{FF2B5EF4-FFF2-40B4-BE49-F238E27FC236}">
                <a16:creationId xmlns:a16="http://schemas.microsoft.com/office/drawing/2014/main" id="{1B85C921-7708-3AFB-F263-CAEB60803A9F}"/>
              </a:ext>
            </a:extLst>
          </p:cNvPr>
          <p:cNvPicPr>
            <a:picLocks noChangeAspect="1"/>
          </p:cNvPicPr>
          <p:nvPr/>
        </p:nvPicPr>
        <p:blipFill>
          <a:blip r:embed="rId4">
            <a:extLst>
              <a:ext uri="{28A0092B-C50C-407E-A947-70E740481C1C}">
                <a14:useLocalDpi xmlns:a14="http://schemas.microsoft.com/office/drawing/2010/main" val="0"/>
              </a:ext>
            </a:extLst>
          </a:blip>
          <a:srcRect l="8135" r="8614" b="46458"/>
          <a:stretch>
            <a:fillRect/>
          </a:stretch>
        </p:blipFill>
        <p:spPr>
          <a:xfrm>
            <a:off x="3268870" y="5461944"/>
            <a:ext cx="2668104" cy="1143989"/>
          </a:xfrm>
          <a:custGeom>
            <a:avLst/>
            <a:gdLst>
              <a:gd name="connsiteX0" fmla="*/ 0 w 2668104"/>
              <a:gd name="connsiteY0" fmla="*/ 0 h 1143989"/>
              <a:gd name="connsiteX1" fmla="*/ 2668104 w 2668104"/>
              <a:gd name="connsiteY1" fmla="*/ 0 h 1143989"/>
              <a:gd name="connsiteX2" fmla="*/ 2668104 w 2668104"/>
              <a:gd name="connsiteY2" fmla="*/ 1022786 h 1143989"/>
              <a:gd name="connsiteX3" fmla="*/ 1811130 w 2668104"/>
              <a:gd name="connsiteY3" fmla="*/ 1022786 h 1143989"/>
              <a:gd name="connsiteX4" fmla="*/ 1811130 w 2668104"/>
              <a:gd name="connsiteY4" fmla="*/ 1143989 h 1143989"/>
              <a:gd name="connsiteX5" fmla="*/ 914400 w 2668104"/>
              <a:gd name="connsiteY5" fmla="*/ 1143989 h 1143989"/>
              <a:gd name="connsiteX6" fmla="*/ 914400 w 2668104"/>
              <a:gd name="connsiteY6" fmla="*/ 1022786 h 1143989"/>
              <a:gd name="connsiteX7" fmla="*/ 0 w 2668104"/>
              <a:gd name="connsiteY7" fmla="*/ 1022786 h 11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8104" h="1143989">
                <a:moveTo>
                  <a:pt x="0" y="0"/>
                </a:moveTo>
                <a:lnTo>
                  <a:pt x="2668104" y="0"/>
                </a:lnTo>
                <a:lnTo>
                  <a:pt x="2668104" y="1022786"/>
                </a:lnTo>
                <a:lnTo>
                  <a:pt x="1811130" y="1022786"/>
                </a:lnTo>
                <a:lnTo>
                  <a:pt x="1811130" y="1143989"/>
                </a:lnTo>
                <a:lnTo>
                  <a:pt x="914400" y="1143989"/>
                </a:lnTo>
                <a:lnTo>
                  <a:pt x="914400" y="1022786"/>
                </a:lnTo>
                <a:lnTo>
                  <a:pt x="0" y="1022786"/>
                </a:lnTo>
                <a:close/>
              </a:path>
            </a:pathLst>
          </a:custGeom>
        </p:spPr>
      </p:pic>
    </p:spTree>
    <p:extLst>
      <p:ext uri="{BB962C8B-B14F-4D97-AF65-F5344CB8AC3E}">
        <p14:creationId xmlns:p14="http://schemas.microsoft.com/office/powerpoint/2010/main" val="204764673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1803</TotalTime>
  <Words>2033</Words>
  <PresentationFormat>画面に合わせる (4:3)</PresentationFormat>
  <Paragraphs>197</Paragraphs>
  <Slides>4</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vt:i4>
      </vt:variant>
    </vt:vector>
  </HeadingPairs>
  <TitlesOfParts>
    <vt:vector size="11" baseType="lpstr">
      <vt:lpstr>Meiryo UI</vt:lpstr>
      <vt:lpstr>游ゴシック</vt:lpstr>
      <vt:lpstr>Aptos</vt:lpstr>
      <vt:lpstr>Aptos Display</vt:lpstr>
      <vt:lpstr>Arial</vt:lpstr>
      <vt:lpstr>Segoe UI</vt:lpstr>
      <vt:lpstr>Office テーマ</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Printed>2026-06-23T07:14:24Z</cp:lastPrinted>
  <dcterms:created xsi:type="dcterms:W3CDTF">2026-05-14T05:31:18Z</dcterms:created>
  <dcterms:modified xsi:type="dcterms:W3CDTF">2026-07-01T04:37:56Z</dcterms:modified>
</cp:coreProperties>
</file>