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84" r:id="rId2"/>
    <p:sldId id="276" r:id="rId3"/>
    <p:sldId id="277" r:id="rId4"/>
    <p:sldId id="279" r:id="rId5"/>
    <p:sldId id="280" r:id="rId6"/>
    <p:sldId id="281" r:id="rId7"/>
    <p:sldId id="282" r:id="rId8"/>
    <p:sldId id="283" r:id="rId9"/>
    <p:sldId id="267" r:id="rId10"/>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1927" userDrawn="1">
          <p15:clr>
            <a:srgbClr val="A4A3A4"/>
          </p15:clr>
        </p15:guide>
        <p15:guide id="2" pos="3833" userDrawn="1">
          <p15:clr>
            <a:srgbClr val="A4A3A4"/>
          </p15:clr>
        </p15:guide>
        <p15:guide id="3" orient="horz" pos="157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EEFB"/>
    <a:srgbClr val="DCEA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052528-6287-4AEE-A1CA-1375D6442E41}" v="85" dt="2026-06-16T10:38:09.42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4" d="100"/>
          <a:sy n="104" d="100"/>
        </p:scale>
        <p:origin x="1860" y="114"/>
      </p:cViewPr>
      <p:guideLst>
        <p:guide pos="1927"/>
        <p:guide pos="3833"/>
        <p:guide orient="horz" pos="157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大久保 良太(OKUBO Ryota)" userId="057a2dea-1552-4687-b750-772ee7678390" providerId="ADAL" clId="{B068639F-D783-4109-BFD0-BF968A540D37}"/>
    <pc:docChg chg="undo custSel addSld modSld sldOrd">
      <pc:chgData name="大久保 良太(OKUBO Ryota)" userId="057a2dea-1552-4687-b750-772ee7678390" providerId="ADAL" clId="{B068639F-D783-4109-BFD0-BF968A540D37}" dt="2026-06-16T10:43:09.608" v="1997" actId="20577"/>
      <pc:docMkLst>
        <pc:docMk/>
      </pc:docMkLst>
      <pc:sldChg chg="addSp delSp modSp mod">
        <pc:chgData name="大久保 良太(OKUBO Ryota)" userId="057a2dea-1552-4687-b750-772ee7678390" providerId="ADAL" clId="{B068639F-D783-4109-BFD0-BF968A540D37}" dt="2026-06-16T10:37:54.563" v="1926" actId="20577"/>
        <pc:sldMkLst>
          <pc:docMk/>
          <pc:sldMk cId="3558631007" sldId="256"/>
        </pc:sldMkLst>
        <pc:spChg chg="add del mod">
          <ac:chgData name="大久保 良太(OKUBO Ryota)" userId="057a2dea-1552-4687-b750-772ee7678390" providerId="ADAL" clId="{B068639F-D783-4109-BFD0-BF968A540D37}" dt="2026-06-15T07:23:23.648" v="422" actId="478"/>
          <ac:spMkLst>
            <pc:docMk/>
            <pc:sldMk cId="3558631007" sldId="256"/>
            <ac:spMk id="2" creationId="{9E5F1749-3BA8-4416-8542-56327E3639EB}"/>
          </ac:spMkLst>
        </pc:spChg>
        <pc:spChg chg="del mod">
          <ac:chgData name="大久保 良太(OKUBO Ryota)" userId="057a2dea-1552-4687-b750-772ee7678390" providerId="ADAL" clId="{B068639F-D783-4109-BFD0-BF968A540D37}" dt="2026-06-16T09:43:30.675" v="1405" actId="478"/>
          <ac:spMkLst>
            <pc:docMk/>
            <pc:sldMk cId="3558631007" sldId="256"/>
            <ac:spMk id="3" creationId="{48A1C14C-F52B-0EA9-E17D-6F7A7AA2C47E}"/>
          </ac:spMkLst>
        </pc:spChg>
        <pc:spChg chg="add del mod">
          <ac:chgData name="大久保 良太(OKUBO Ryota)" userId="057a2dea-1552-4687-b750-772ee7678390" providerId="ADAL" clId="{B068639F-D783-4109-BFD0-BF968A540D37}" dt="2026-06-16T09:43:22.743" v="1402" actId="478"/>
          <ac:spMkLst>
            <pc:docMk/>
            <pc:sldMk cId="3558631007" sldId="256"/>
            <ac:spMk id="4" creationId="{30C63D9E-360D-FED9-667D-E9498A5B6D20}"/>
          </ac:spMkLst>
        </pc:spChg>
        <pc:spChg chg="add mod">
          <ac:chgData name="大久保 良太(OKUBO Ryota)" userId="057a2dea-1552-4687-b750-772ee7678390" providerId="ADAL" clId="{B068639F-D783-4109-BFD0-BF968A540D37}" dt="2026-06-16T09:19:33.539" v="1275" actId="14100"/>
          <ac:spMkLst>
            <pc:docMk/>
            <pc:sldMk cId="3558631007" sldId="256"/>
            <ac:spMk id="5" creationId="{3BDA1362-DA99-5ED3-BE6E-12E37FCA9A2C}"/>
          </ac:spMkLst>
        </pc:spChg>
        <pc:spChg chg="mod">
          <ac:chgData name="大久保 良太(OKUBO Ryota)" userId="057a2dea-1552-4687-b750-772ee7678390" providerId="ADAL" clId="{B068639F-D783-4109-BFD0-BF968A540D37}" dt="2026-06-16T09:43:26.630" v="1404"/>
          <ac:spMkLst>
            <pc:docMk/>
            <pc:sldMk cId="3558631007" sldId="256"/>
            <ac:spMk id="18" creationId="{92CCD86B-ED94-E092-4574-86983D9C93E3}"/>
          </ac:spMkLst>
        </pc:spChg>
        <pc:spChg chg="mod">
          <ac:chgData name="大久保 良太(OKUBO Ryota)" userId="057a2dea-1552-4687-b750-772ee7678390" providerId="ADAL" clId="{B068639F-D783-4109-BFD0-BF968A540D37}" dt="2026-06-16T09:43:26.630" v="1404"/>
          <ac:spMkLst>
            <pc:docMk/>
            <pc:sldMk cId="3558631007" sldId="256"/>
            <ac:spMk id="19" creationId="{0F4E8181-8A5B-4378-0044-56DDCD3D4D4A}"/>
          </ac:spMkLst>
        </pc:spChg>
        <pc:spChg chg="mod">
          <ac:chgData name="大久保 良太(OKUBO Ryota)" userId="057a2dea-1552-4687-b750-772ee7678390" providerId="ADAL" clId="{B068639F-D783-4109-BFD0-BF968A540D37}" dt="2026-06-16T09:43:30.942" v="1406"/>
          <ac:spMkLst>
            <pc:docMk/>
            <pc:sldMk cId="3558631007" sldId="256"/>
            <ac:spMk id="22" creationId="{F24F4D16-D43B-4697-34E6-CE2E16E2374D}"/>
          </ac:spMkLst>
        </pc:spChg>
        <pc:spChg chg="mod">
          <ac:chgData name="大久保 良太(OKUBO Ryota)" userId="057a2dea-1552-4687-b750-772ee7678390" providerId="ADAL" clId="{B068639F-D783-4109-BFD0-BF968A540D37}" dt="2026-06-16T09:43:30.942" v="1406"/>
          <ac:spMkLst>
            <pc:docMk/>
            <pc:sldMk cId="3558631007" sldId="256"/>
            <ac:spMk id="23" creationId="{20F04EA9-EF73-B3D2-F517-21ED25AC0815}"/>
          </ac:spMkLst>
        </pc:spChg>
        <pc:grpChg chg="add mod">
          <ac:chgData name="大久保 良太(OKUBO Ryota)" userId="057a2dea-1552-4687-b750-772ee7678390" providerId="ADAL" clId="{B068639F-D783-4109-BFD0-BF968A540D37}" dt="2026-06-16T09:43:26.630" v="1404"/>
          <ac:grpSpMkLst>
            <pc:docMk/>
            <pc:sldMk cId="3558631007" sldId="256"/>
            <ac:grpSpMk id="13" creationId="{A77179F2-6A0D-3259-DFC3-94C71661E3A5}"/>
          </ac:grpSpMkLst>
        </pc:grpChg>
        <pc:grpChg chg="add mod">
          <ac:chgData name="大久保 良太(OKUBO Ryota)" userId="057a2dea-1552-4687-b750-772ee7678390" providerId="ADAL" clId="{B068639F-D783-4109-BFD0-BF968A540D37}" dt="2026-06-16T09:43:30.942" v="1406"/>
          <ac:grpSpMkLst>
            <pc:docMk/>
            <pc:sldMk cId="3558631007" sldId="256"/>
            <ac:grpSpMk id="21" creationId="{10D2CB9D-54A4-4FE1-B793-0168A21F32DA}"/>
          </ac:grpSpMkLst>
        </pc:grpChg>
        <pc:graphicFrameChg chg="mod modGraphic">
          <ac:chgData name="大久保 良太(OKUBO Ryota)" userId="057a2dea-1552-4687-b750-772ee7678390" providerId="ADAL" clId="{B068639F-D783-4109-BFD0-BF968A540D37}" dt="2026-06-16T10:37:46.602" v="1919" actId="20577"/>
          <ac:graphicFrameMkLst>
            <pc:docMk/>
            <pc:sldMk cId="3558631007" sldId="256"/>
            <ac:graphicFrameMk id="9" creationId="{08B59138-053D-37B4-7DD3-B1313165E533}"/>
          </ac:graphicFrameMkLst>
        </pc:graphicFrameChg>
        <pc:graphicFrameChg chg="mod modGraphic">
          <ac:chgData name="大久保 良太(OKUBO Ryota)" userId="057a2dea-1552-4687-b750-772ee7678390" providerId="ADAL" clId="{B068639F-D783-4109-BFD0-BF968A540D37}" dt="2026-06-16T10:37:54.563" v="1926" actId="20577"/>
          <ac:graphicFrameMkLst>
            <pc:docMk/>
            <pc:sldMk cId="3558631007" sldId="256"/>
            <ac:graphicFrameMk id="10" creationId="{546B81B6-4938-4D42-EE34-AAE2024A97C5}"/>
          </ac:graphicFrameMkLst>
        </pc:graphicFrameChg>
        <pc:graphicFrameChg chg="modGraphic">
          <ac:chgData name="大久保 良太(OKUBO Ryota)" userId="057a2dea-1552-4687-b750-772ee7678390" providerId="ADAL" clId="{B068639F-D783-4109-BFD0-BF968A540D37}" dt="2026-06-16T10:37:20.416" v="1904" actId="2711"/>
          <ac:graphicFrameMkLst>
            <pc:docMk/>
            <pc:sldMk cId="3558631007" sldId="256"/>
            <ac:graphicFrameMk id="11" creationId="{5500102C-9B33-932F-16B8-66AC842BDF65}"/>
          </ac:graphicFrameMkLst>
        </pc:graphicFrameChg>
        <pc:graphicFrameChg chg="mod modGraphic">
          <ac:chgData name="大久保 良太(OKUBO Ryota)" userId="057a2dea-1552-4687-b750-772ee7678390" providerId="ADAL" clId="{B068639F-D783-4109-BFD0-BF968A540D37}" dt="2026-06-16T10:37:16.519" v="1903" actId="2711"/>
          <ac:graphicFrameMkLst>
            <pc:docMk/>
            <pc:sldMk cId="3558631007" sldId="256"/>
            <ac:graphicFrameMk id="14" creationId="{1617539B-E4BB-B76A-2734-5CD6E7AF53CF}"/>
          </ac:graphicFrameMkLst>
        </pc:graphicFrameChg>
        <pc:graphicFrameChg chg="mod modGraphic">
          <ac:chgData name="大久保 良太(OKUBO Ryota)" userId="057a2dea-1552-4687-b750-772ee7678390" providerId="ADAL" clId="{B068639F-D783-4109-BFD0-BF968A540D37}" dt="2026-06-16T10:37:12.026" v="1902" actId="2711"/>
          <ac:graphicFrameMkLst>
            <pc:docMk/>
            <pc:sldMk cId="3558631007" sldId="256"/>
            <ac:graphicFrameMk id="15" creationId="{67410F84-9622-C72C-8E4B-E1C8E870B485}"/>
          </ac:graphicFrameMkLst>
        </pc:graphicFrameChg>
        <pc:graphicFrameChg chg="mod modGraphic">
          <ac:chgData name="大久保 良太(OKUBO Ryota)" userId="057a2dea-1552-4687-b750-772ee7678390" providerId="ADAL" clId="{B068639F-D783-4109-BFD0-BF968A540D37}" dt="2026-06-16T10:37:06.744" v="1901" actId="2711"/>
          <ac:graphicFrameMkLst>
            <pc:docMk/>
            <pc:sldMk cId="3558631007" sldId="256"/>
            <ac:graphicFrameMk id="16" creationId="{D5B24E13-04BA-8173-1F02-F064F5DA55A2}"/>
          </ac:graphicFrameMkLst>
        </pc:graphicFrameChg>
        <pc:picChg chg="add mod">
          <ac:chgData name="大久保 良太(OKUBO Ryota)" userId="057a2dea-1552-4687-b750-772ee7678390" providerId="ADAL" clId="{B068639F-D783-4109-BFD0-BF968A540D37}" dt="2026-06-16T09:20:11.240" v="1282" actId="1076"/>
          <ac:picMkLst>
            <pc:docMk/>
            <pc:sldMk cId="3558631007" sldId="256"/>
            <ac:picMk id="8" creationId="{61F90F5B-EAFA-225E-8956-972B96DC9D13}"/>
          </ac:picMkLst>
        </pc:picChg>
      </pc:sldChg>
      <pc:sldChg chg="addSp delSp modSp mod">
        <pc:chgData name="大久保 良太(OKUBO Ryota)" userId="057a2dea-1552-4687-b750-772ee7678390" providerId="ADAL" clId="{B068639F-D783-4109-BFD0-BF968A540D37}" dt="2026-06-16T10:33:51.490" v="1851" actId="20577"/>
        <pc:sldMkLst>
          <pc:docMk/>
          <pc:sldMk cId="3662151593" sldId="257"/>
        </pc:sldMkLst>
        <pc:spChg chg="add del mod">
          <ac:chgData name="大久保 良太(OKUBO Ryota)" userId="057a2dea-1552-4687-b750-772ee7678390" providerId="ADAL" clId="{B068639F-D783-4109-BFD0-BF968A540D37}" dt="2026-06-15T07:23:48.307" v="425" actId="478"/>
          <ac:spMkLst>
            <pc:docMk/>
            <pc:sldMk cId="3662151593" sldId="257"/>
            <ac:spMk id="2" creationId="{63B9924C-2249-1449-B685-7CA8471EC359}"/>
          </ac:spMkLst>
        </pc:spChg>
        <pc:spChg chg="add mod">
          <ac:chgData name="大久保 良太(OKUBO Ryota)" userId="057a2dea-1552-4687-b750-772ee7678390" providerId="ADAL" clId="{B068639F-D783-4109-BFD0-BF968A540D37}" dt="2026-06-16T09:43:15.981" v="1401" actId="164"/>
          <ac:spMkLst>
            <pc:docMk/>
            <pc:sldMk cId="3662151593" sldId="257"/>
            <ac:spMk id="9" creationId="{AA8C41E3-F052-6F8B-DE7B-1C29F1C30F87}"/>
          </ac:spMkLst>
        </pc:spChg>
        <pc:spChg chg="mod">
          <ac:chgData name="大久保 良太(OKUBO Ryota)" userId="057a2dea-1552-4687-b750-772ee7678390" providerId="ADAL" clId="{B068639F-D783-4109-BFD0-BF968A540D37}" dt="2026-06-16T09:43:15.981" v="1401" actId="164"/>
          <ac:spMkLst>
            <pc:docMk/>
            <pc:sldMk cId="3662151593" sldId="257"/>
            <ac:spMk id="18" creationId="{17EF954D-0890-91DA-FBD1-0746F84B778C}"/>
          </ac:spMkLst>
        </pc:spChg>
        <pc:grpChg chg="add mod">
          <ac:chgData name="大久保 良太(OKUBO Ryota)" userId="057a2dea-1552-4687-b750-772ee7678390" providerId="ADAL" clId="{B068639F-D783-4109-BFD0-BF968A540D37}" dt="2026-06-16T09:43:15.981" v="1401" actId="164"/>
          <ac:grpSpMkLst>
            <pc:docMk/>
            <pc:sldMk cId="3662151593" sldId="257"/>
            <ac:grpSpMk id="2" creationId="{F1E6D782-E19A-2392-45B5-8401FA6EECC4}"/>
          </ac:grpSpMkLst>
        </pc:grpChg>
        <pc:graphicFrameChg chg="mod modGraphic">
          <ac:chgData name="大久保 良太(OKUBO Ryota)" userId="057a2dea-1552-4687-b750-772ee7678390" providerId="ADAL" clId="{B068639F-D783-4109-BFD0-BF968A540D37}" dt="2026-06-16T05:37:58.076" v="623" actId="207"/>
          <ac:graphicFrameMkLst>
            <pc:docMk/>
            <pc:sldMk cId="3662151593" sldId="257"/>
            <ac:graphicFrameMk id="3" creationId="{F1A70D70-1B3F-EAD6-B9C1-AD50CE7691CA}"/>
          </ac:graphicFrameMkLst>
        </pc:graphicFrameChg>
        <pc:graphicFrameChg chg="modGraphic">
          <ac:chgData name="大久保 良太(OKUBO Ryota)" userId="057a2dea-1552-4687-b750-772ee7678390" providerId="ADAL" clId="{B068639F-D783-4109-BFD0-BF968A540D37}" dt="2026-06-16T05:38:45.779" v="656" actId="20577"/>
          <ac:graphicFrameMkLst>
            <pc:docMk/>
            <pc:sldMk cId="3662151593" sldId="257"/>
            <ac:graphicFrameMk id="4" creationId="{6FDDC96D-2317-E753-B40F-ACEE8E39BE8B}"/>
          </ac:graphicFrameMkLst>
        </pc:graphicFrameChg>
        <pc:graphicFrameChg chg="modGraphic">
          <ac:chgData name="大久保 良太(OKUBO Ryota)" userId="057a2dea-1552-4687-b750-772ee7678390" providerId="ADAL" clId="{B068639F-D783-4109-BFD0-BF968A540D37}" dt="2026-06-16T05:38:37.454" v="655" actId="242"/>
          <ac:graphicFrameMkLst>
            <pc:docMk/>
            <pc:sldMk cId="3662151593" sldId="257"/>
            <ac:graphicFrameMk id="5" creationId="{7AF33EC1-82C1-ED38-A1A5-709E6C581EA3}"/>
          </ac:graphicFrameMkLst>
        </pc:graphicFrameChg>
        <pc:graphicFrameChg chg="modGraphic">
          <ac:chgData name="大久保 良太(OKUBO Ryota)" userId="057a2dea-1552-4687-b750-772ee7678390" providerId="ADAL" clId="{B068639F-D783-4109-BFD0-BF968A540D37}" dt="2026-06-16T05:40:15.566" v="794" actId="20577"/>
          <ac:graphicFrameMkLst>
            <pc:docMk/>
            <pc:sldMk cId="3662151593" sldId="257"/>
            <ac:graphicFrameMk id="8" creationId="{2C694E33-F885-B0D8-F694-DF3A6E20A420}"/>
          </ac:graphicFrameMkLst>
        </pc:graphicFrameChg>
        <pc:graphicFrameChg chg="mod modGraphic">
          <ac:chgData name="大久保 良太(OKUBO Ryota)" userId="057a2dea-1552-4687-b750-772ee7678390" providerId="ADAL" clId="{B068639F-D783-4109-BFD0-BF968A540D37}" dt="2026-06-16T05:42:29.938" v="979" actId="20577"/>
          <ac:graphicFrameMkLst>
            <pc:docMk/>
            <pc:sldMk cId="3662151593" sldId="257"/>
            <ac:graphicFrameMk id="13" creationId="{E3F09879-9524-1815-FADB-2AE5C0E6DE5D}"/>
          </ac:graphicFrameMkLst>
        </pc:graphicFrameChg>
        <pc:graphicFrameChg chg="mod modGraphic">
          <ac:chgData name="大久保 良太(OKUBO Ryota)" userId="057a2dea-1552-4687-b750-772ee7678390" providerId="ADAL" clId="{B068639F-D783-4109-BFD0-BF968A540D37}" dt="2026-06-16T05:41:52.705" v="942"/>
          <ac:graphicFrameMkLst>
            <pc:docMk/>
            <pc:sldMk cId="3662151593" sldId="257"/>
            <ac:graphicFrameMk id="19" creationId="{C9B2E514-D6E8-4FD8-483E-D20EAF431284}"/>
          </ac:graphicFrameMkLst>
        </pc:graphicFrameChg>
        <pc:graphicFrameChg chg="mod modGraphic">
          <ac:chgData name="大久保 良太(OKUBO Ryota)" userId="057a2dea-1552-4687-b750-772ee7678390" providerId="ADAL" clId="{B068639F-D783-4109-BFD0-BF968A540D37}" dt="2026-06-16T05:41:41.037" v="941" actId="207"/>
          <ac:graphicFrameMkLst>
            <pc:docMk/>
            <pc:sldMk cId="3662151593" sldId="257"/>
            <ac:graphicFrameMk id="20" creationId="{8E9BFB41-0B6A-D96F-96A8-FB24532DC1D2}"/>
          </ac:graphicFrameMkLst>
        </pc:graphicFrameChg>
        <pc:graphicFrameChg chg="mod modGraphic">
          <ac:chgData name="大久保 良太(OKUBO Ryota)" userId="057a2dea-1552-4687-b750-772ee7678390" providerId="ADAL" clId="{B068639F-D783-4109-BFD0-BF968A540D37}" dt="2026-06-16T10:33:51.490" v="1851" actId="20577"/>
          <ac:graphicFrameMkLst>
            <pc:docMk/>
            <pc:sldMk cId="3662151593" sldId="257"/>
            <ac:graphicFrameMk id="21" creationId="{7F4B8027-A68D-031D-709A-610A802A60A3}"/>
          </ac:graphicFrameMkLst>
        </pc:graphicFrameChg>
        <pc:graphicFrameChg chg="modGraphic">
          <ac:chgData name="大久保 良太(OKUBO Ryota)" userId="057a2dea-1552-4687-b750-772ee7678390" providerId="ADAL" clId="{B068639F-D783-4109-BFD0-BF968A540D37}" dt="2026-06-16T05:44:51.319" v="1017" actId="207"/>
          <ac:graphicFrameMkLst>
            <pc:docMk/>
            <pc:sldMk cId="3662151593" sldId="257"/>
            <ac:graphicFrameMk id="22" creationId="{1C091EF8-5C4C-8FF7-A245-005813F0B375}"/>
          </ac:graphicFrameMkLst>
        </pc:graphicFrameChg>
        <pc:graphicFrameChg chg="modGraphic">
          <ac:chgData name="大久保 良太(OKUBO Ryota)" userId="057a2dea-1552-4687-b750-772ee7678390" providerId="ADAL" clId="{B068639F-D783-4109-BFD0-BF968A540D37}" dt="2026-06-16T05:45:41.528" v="1043" actId="207"/>
          <ac:graphicFrameMkLst>
            <pc:docMk/>
            <pc:sldMk cId="3662151593" sldId="257"/>
            <ac:graphicFrameMk id="23" creationId="{3BB27819-D67D-7C6D-5234-C796E2C031DF}"/>
          </ac:graphicFrameMkLst>
        </pc:graphicFrameChg>
        <pc:graphicFrameChg chg="modGraphic">
          <ac:chgData name="大久保 良太(OKUBO Ryota)" userId="057a2dea-1552-4687-b750-772ee7678390" providerId="ADAL" clId="{B068639F-D783-4109-BFD0-BF968A540D37}" dt="2026-06-16T05:46:14.605" v="1064" actId="207"/>
          <ac:graphicFrameMkLst>
            <pc:docMk/>
            <pc:sldMk cId="3662151593" sldId="257"/>
            <ac:graphicFrameMk id="24" creationId="{E6C435C1-25A9-AC02-DF98-EDD8D66AEC14}"/>
          </ac:graphicFrameMkLst>
        </pc:graphicFrameChg>
        <pc:graphicFrameChg chg="modGraphic">
          <ac:chgData name="大久保 良太(OKUBO Ryota)" userId="057a2dea-1552-4687-b750-772ee7678390" providerId="ADAL" clId="{B068639F-D783-4109-BFD0-BF968A540D37}" dt="2026-06-16T05:46:28.192" v="1077" actId="207"/>
          <ac:graphicFrameMkLst>
            <pc:docMk/>
            <pc:sldMk cId="3662151593" sldId="257"/>
            <ac:graphicFrameMk id="25" creationId="{87BB93C6-3DD0-3763-CBB9-CF56363AC7DC}"/>
          </ac:graphicFrameMkLst>
        </pc:graphicFrameChg>
      </pc:sldChg>
      <pc:sldChg chg="addSp delSp modSp mod">
        <pc:chgData name="大久保 良太(OKUBO Ryota)" userId="057a2dea-1552-4687-b750-772ee7678390" providerId="ADAL" clId="{B068639F-D783-4109-BFD0-BF968A540D37}" dt="2026-06-16T09:43:55.332" v="1415"/>
        <pc:sldMkLst>
          <pc:docMk/>
          <pc:sldMk cId="115629236" sldId="259"/>
        </pc:sldMkLst>
        <pc:spChg chg="del">
          <ac:chgData name="大久保 良太(OKUBO Ryota)" userId="057a2dea-1552-4687-b750-772ee7678390" providerId="ADAL" clId="{B068639F-D783-4109-BFD0-BF968A540D37}" dt="2026-06-16T09:43:53.463" v="1413" actId="478"/>
          <ac:spMkLst>
            <pc:docMk/>
            <pc:sldMk cId="115629236" sldId="259"/>
            <ac:spMk id="3" creationId="{04E98551-E5FC-493C-F1C5-28EAE42A17FA}"/>
          </ac:spMkLst>
        </pc:spChg>
        <pc:spChg chg="add del mod">
          <ac:chgData name="大久保 良太(OKUBO Ryota)" userId="057a2dea-1552-4687-b750-772ee7678390" providerId="ADAL" clId="{B068639F-D783-4109-BFD0-BF968A540D37}" dt="2026-06-15T07:23:09.993" v="418" actId="478"/>
          <ac:spMkLst>
            <pc:docMk/>
            <pc:sldMk cId="115629236" sldId="259"/>
            <ac:spMk id="4" creationId="{A385B457-3A6E-251F-8E2F-1FAE04D7BA17}"/>
          </ac:spMkLst>
        </pc:spChg>
        <pc:spChg chg="add del mod">
          <ac:chgData name="大久保 良太(OKUBO Ryota)" userId="057a2dea-1552-4687-b750-772ee7678390" providerId="ADAL" clId="{B068639F-D783-4109-BFD0-BF968A540D37}" dt="2026-06-16T09:43:53.992" v="1414" actId="478"/>
          <ac:spMkLst>
            <pc:docMk/>
            <pc:sldMk cId="115629236" sldId="259"/>
            <ac:spMk id="5" creationId="{4766D1D8-2483-E2B3-9236-60223394E463}"/>
          </ac:spMkLst>
        </pc:spChg>
        <pc:spChg chg="mod">
          <ac:chgData name="大久保 良太(OKUBO Ryota)" userId="057a2dea-1552-4687-b750-772ee7678390" providerId="ADAL" clId="{B068639F-D783-4109-BFD0-BF968A540D37}" dt="2026-06-16T09:43:55.332" v="1415"/>
          <ac:spMkLst>
            <pc:docMk/>
            <pc:sldMk cId="115629236" sldId="259"/>
            <ac:spMk id="8" creationId="{53DD7864-6014-3886-4C1D-AFF6978D8B5B}"/>
          </ac:spMkLst>
        </pc:spChg>
        <pc:spChg chg="mod">
          <ac:chgData name="大久保 良太(OKUBO Ryota)" userId="057a2dea-1552-4687-b750-772ee7678390" providerId="ADAL" clId="{B068639F-D783-4109-BFD0-BF968A540D37}" dt="2026-06-16T09:43:55.332" v="1415"/>
          <ac:spMkLst>
            <pc:docMk/>
            <pc:sldMk cId="115629236" sldId="259"/>
            <ac:spMk id="9" creationId="{C99F993B-042F-3CF4-B2B7-92A9A000F681}"/>
          </ac:spMkLst>
        </pc:spChg>
        <pc:grpChg chg="add mod">
          <ac:chgData name="大久保 良太(OKUBO Ryota)" userId="057a2dea-1552-4687-b750-772ee7678390" providerId="ADAL" clId="{B068639F-D783-4109-BFD0-BF968A540D37}" dt="2026-06-16T09:43:55.332" v="1415"/>
          <ac:grpSpMkLst>
            <pc:docMk/>
            <pc:sldMk cId="115629236" sldId="259"/>
            <ac:grpSpMk id="4" creationId="{19849EB2-19C4-71C7-AEC0-54D860916754}"/>
          </ac:grpSpMkLst>
        </pc:grpChg>
      </pc:sldChg>
      <pc:sldChg chg="addSp delSp modSp mod">
        <pc:chgData name="大久保 良太(OKUBO Ryota)" userId="057a2dea-1552-4687-b750-772ee7678390" providerId="ADAL" clId="{B068639F-D783-4109-BFD0-BF968A540D37}" dt="2026-06-16T09:44:03.009" v="1418"/>
        <pc:sldMkLst>
          <pc:docMk/>
          <pc:sldMk cId="3701019096" sldId="261"/>
        </pc:sldMkLst>
        <pc:spChg chg="del">
          <ac:chgData name="大久保 良太(OKUBO Ryota)" userId="057a2dea-1552-4687-b750-772ee7678390" providerId="ADAL" clId="{B068639F-D783-4109-BFD0-BF968A540D37}" dt="2026-06-16T09:44:00.622" v="1416" actId="478"/>
          <ac:spMkLst>
            <pc:docMk/>
            <pc:sldMk cId="3701019096" sldId="261"/>
            <ac:spMk id="3" creationId="{8EF6B0A6-944D-8ECE-6456-55AC2839316F}"/>
          </ac:spMkLst>
        </pc:spChg>
        <pc:spChg chg="add del mod">
          <ac:chgData name="大久保 良太(OKUBO Ryota)" userId="057a2dea-1552-4687-b750-772ee7678390" providerId="ADAL" clId="{B068639F-D783-4109-BFD0-BF968A540D37}" dt="2026-06-16T09:44:01.958" v="1417" actId="478"/>
          <ac:spMkLst>
            <pc:docMk/>
            <pc:sldMk cId="3701019096" sldId="261"/>
            <ac:spMk id="4" creationId="{AA628D2E-17CF-D814-0070-00E28C19312E}"/>
          </ac:spMkLst>
        </pc:spChg>
        <pc:spChg chg="mod">
          <ac:chgData name="大久保 良太(OKUBO Ryota)" userId="057a2dea-1552-4687-b750-772ee7678390" providerId="ADAL" clId="{B068639F-D783-4109-BFD0-BF968A540D37}" dt="2026-06-16T09:44:03.009" v="1418"/>
          <ac:spMkLst>
            <pc:docMk/>
            <pc:sldMk cId="3701019096" sldId="261"/>
            <ac:spMk id="8" creationId="{F6215C9C-9AA2-BDB7-0726-C32C47964A2A}"/>
          </ac:spMkLst>
        </pc:spChg>
        <pc:spChg chg="mod">
          <ac:chgData name="大久保 良太(OKUBO Ryota)" userId="057a2dea-1552-4687-b750-772ee7678390" providerId="ADAL" clId="{B068639F-D783-4109-BFD0-BF968A540D37}" dt="2026-06-16T09:44:03.009" v="1418"/>
          <ac:spMkLst>
            <pc:docMk/>
            <pc:sldMk cId="3701019096" sldId="261"/>
            <ac:spMk id="9" creationId="{849EE7F7-A552-0404-B14B-8982B1BBA810}"/>
          </ac:spMkLst>
        </pc:spChg>
        <pc:grpChg chg="add mod">
          <ac:chgData name="大久保 良太(OKUBO Ryota)" userId="057a2dea-1552-4687-b750-772ee7678390" providerId="ADAL" clId="{B068639F-D783-4109-BFD0-BF968A540D37}" dt="2026-06-16T09:44:03.009" v="1418"/>
          <ac:grpSpMkLst>
            <pc:docMk/>
            <pc:sldMk cId="3701019096" sldId="261"/>
            <ac:grpSpMk id="5" creationId="{64C88051-630A-9168-52F3-FF449C3BF7E9}"/>
          </ac:grpSpMkLst>
        </pc:grpChg>
      </pc:sldChg>
      <pc:sldChg chg="addSp delSp modSp mod">
        <pc:chgData name="大久保 良太(OKUBO Ryota)" userId="057a2dea-1552-4687-b750-772ee7678390" providerId="ADAL" clId="{B068639F-D783-4109-BFD0-BF968A540D37}" dt="2026-06-16T09:44:11.698" v="1422"/>
        <pc:sldMkLst>
          <pc:docMk/>
          <pc:sldMk cId="1678683701" sldId="266"/>
        </pc:sldMkLst>
        <pc:spChg chg="del">
          <ac:chgData name="大久保 良太(OKUBO Ryota)" userId="057a2dea-1552-4687-b750-772ee7678390" providerId="ADAL" clId="{B068639F-D783-4109-BFD0-BF968A540D37}" dt="2026-06-16T09:44:10.785" v="1421" actId="478"/>
          <ac:spMkLst>
            <pc:docMk/>
            <pc:sldMk cId="1678683701" sldId="266"/>
            <ac:spMk id="2" creationId="{BCFBB7A4-09C5-68D2-A130-E45F58E9B840}"/>
          </ac:spMkLst>
        </pc:spChg>
        <pc:spChg chg="add del mod">
          <ac:chgData name="大久保 良太(OKUBO Ryota)" userId="057a2dea-1552-4687-b750-772ee7678390" providerId="ADAL" clId="{B068639F-D783-4109-BFD0-BF968A540D37}" dt="2026-06-16T09:44:08.421" v="1420" actId="478"/>
          <ac:spMkLst>
            <pc:docMk/>
            <pc:sldMk cId="1678683701" sldId="266"/>
            <ac:spMk id="4" creationId="{89C62A6D-6BD7-561C-389B-C61FD9BF49D4}"/>
          </ac:spMkLst>
        </pc:spChg>
        <pc:spChg chg="mod">
          <ac:chgData name="大久保 良太(OKUBO Ryota)" userId="057a2dea-1552-4687-b750-772ee7678390" providerId="ADAL" clId="{B068639F-D783-4109-BFD0-BF968A540D37}" dt="2026-06-16T09:44:11.698" v="1422"/>
          <ac:spMkLst>
            <pc:docMk/>
            <pc:sldMk cId="1678683701" sldId="266"/>
            <ac:spMk id="8" creationId="{3A9D8197-3511-6D30-9D67-60A19F680F32}"/>
          </ac:spMkLst>
        </pc:spChg>
        <pc:spChg chg="mod">
          <ac:chgData name="大久保 良太(OKUBO Ryota)" userId="057a2dea-1552-4687-b750-772ee7678390" providerId="ADAL" clId="{B068639F-D783-4109-BFD0-BF968A540D37}" dt="2026-06-16T09:44:11.698" v="1422"/>
          <ac:spMkLst>
            <pc:docMk/>
            <pc:sldMk cId="1678683701" sldId="266"/>
            <ac:spMk id="9" creationId="{D91737F6-79BB-6619-40CA-9AEF71FD5B64}"/>
          </ac:spMkLst>
        </pc:spChg>
        <pc:grpChg chg="add mod">
          <ac:chgData name="大久保 良太(OKUBO Ryota)" userId="057a2dea-1552-4687-b750-772ee7678390" providerId="ADAL" clId="{B068639F-D783-4109-BFD0-BF968A540D37}" dt="2026-06-16T09:44:11.698" v="1422"/>
          <ac:grpSpMkLst>
            <pc:docMk/>
            <pc:sldMk cId="1678683701" sldId="266"/>
            <ac:grpSpMk id="5" creationId="{0AE6BD45-A7BC-E753-B7A1-F297F3CC3C0C}"/>
          </ac:grpSpMkLst>
        </pc:grpChg>
      </pc:sldChg>
      <pc:sldChg chg="addSp delSp modSp mod">
        <pc:chgData name="大久保 良太(OKUBO Ryota)" userId="057a2dea-1552-4687-b750-772ee7678390" providerId="ADAL" clId="{B068639F-D783-4109-BFD0-BF968A540D37}" dt="2026-06-16T09:44:28.424" v="1428"/>
        <pc:sldMkLst>
          <pc:docMk/>
          <pc:sldMk cId="858017073" sldId="267"/>
        </pc:sldMkLst>
        <pc:spChg chg="del">
          <ac:chgData name="大久保 良太(OKUBO Ryota)" userId="057a2dea-1552-4687-b750-772ee7678390" providerId="ADAL" clId="{B068639F-D783-4109-BFD0-BF968A540D37}" dt="2026-06-16T09:44:28.063" v="1427" actId="478"/>
          <ac:spMkLst>
            <pc:docMk/>
            <pc:sldMk cId="858017073" sldId="267"/>
            <ac:spMk id="2" creationId="{0410641C-3033-AFF3-2532-7D067FA7F200}"/>
          </ac:spMkLst>
        </pc:spChg>
        <pc:spChg chg="add del mod">
          <ac:chgData name="大久保 良太(OKUBO Ryota)" userId="057a2dea-1552-4687-b750-772ee7678390" providerId="ADAL" clId="{B068639F-D783-4109-BFD0-BF968A540D37}" dt="2026-06-16T09:44:26.272" v="1426" actId="478"/>
          <ac:spMkLst>
            <pc:docMk/>
            <pc:sldMk cId="858017073" sldId="267"/>
            <ac:spMk id="3" creationId="{4F8917CC-665B-A1E2-E0C1-066809C57C87}"/>
          </ac:spMkLst>
        </pc:spChg>
        <pc:spChg chg="mod">
          <ac:chgData name="大久保 良太(OKUBO Ryota)" userId="057a2dea-1552-4687-b750-772ee7678390" providerId="ADAL" clId="{B068639F-D783-4109-BFD0-BF968A540D37}" dt="2026-06-16T05:28:06.522" v="542" actId="207"/>
          <ac:spMkLst>
            <pc:docMk/>
            <pc:sldMk cId="858017073" sldId="267"/>
            <ac:spMk id="4" creationId="{E89E9381-8D72-F51B-6E3E-7C69A45C56F2}"/>
          </ac:spMkLst>
        </pc:spChg>
        <pc:spChg chg="add del mod">
          <ac:chgData name="大久保 良太(OKUBO Ryota)" userId="057a2dea-1552-4687-b750-772ee7678390" providerId="ADAL" clId="{B068639F-D783-4109-BFD0-BF968A540D37}" dt="2026-06-15T07:25:57.820" v="450" actId="478"/>
          <ac:spMkLst>
            <pc:docMk/>
            <pc:sldMk cId="858017073" sldId="267"/>
            <ac:spMk id="5" creationId="{335C2EC8-DA90-EDC6-91B5-2AB50AE00C77}"/>
          </ac:spMkLst>
        </pc:spChg>
        <pc:spChg chg="mod">
          <ac:chgData name="大久保 良太(OKUBO Ryota)" userId="057a2dea-1552-4687-b750-772ee7678390" providerId="ADAL" clId="{B068639F-D783-4109-BFD0-BF968A540D37}" dt="2026-06-16T09:44:28.424" v="1428"/>
          <ac:spMkLst>
            <pc:docMk/>
            <pc:sldMk cId="858017073" sldId="267"/>
            <ac:spMk id="11" creationId="{0674918E-D829-8644-F1A8-D8EE4DEBC7F2}"/>
          </ac:spMkLst>
        </pc:spChg>
        <pc:spChg chg="mod">
          <ac:chgData name="大久保 良太(OKUBO Ryota)" userId="057a2dea-1552-4687-b750-772ee7678390" providerId="ADAL" clId="{B068639F-D783-4109-BFD0-BF968A540D37}" dt="2026-06-16T09:44:28.424" v="1428"/>
          <ac:spMkLst>
            <pc:docMk/>
            <pc:sldMk cId="858017073" sldId="267"/>
            <ac:spMk id="12" creationId="{F928A64F-1AC3-39F6-15AC-4289B7D6693D}"/>
          </ac:spMkLst>
        </pc:spChg>
        <pc:grpChg chg="add mod">
          <ac:chgData name="大久保 良太(OKUBO Ryota)" userId="057a2dea-1552-4687-b750-772ee7678390" providerId="ADAL" clId="{B068639F-D783-4109-BFD0-BF968A540D37}" dt="2026-06-16T09:44:28.424" v="1428"/>
          <ac:grpSpMkLst>
            <pc:docMk/>
            <pc:sldMk cId="858017073" sldId="267"/>
            <ac:grpSpMk id="5" creationId="{A56402A0-5DED-4776-92E5-4221C27AC4B2}"/>
          </ac:grpSpMkLst>
        </pc:grpChg>
      </pc:sldChg>
      <pc:sldChg chg="addSp delSp modSp mod">
        <pc:chgData name="大久保 良太(OKUBO Ryota)" userId="057a2dea-1552-4687-b750-772ee7678390" providerId="ADAL" clId="{B068639F-D783-4109-BFD0-BF968A540D37}" dt="2026-06-16T09:44:22.817" v="1425"/>
        <pc:sldMkLst>
          <pc:docMk/>
          <pc:sldMk cId="2199995493" sldId="268"/>
        </pc:sldMkLst>
        <pc:spChg chg="del">
          <ac:chgData name="大久保 良太(OKUBO Ryota)" userId="057a2dea-1552-4687-b750-772ee7678390" providerId="ADAL" clId="{B068639F-D783-4109-BFD0-BF968A540D37}" dt="2026-06-16T09:44:22.097" v="1424" actId="478"/>
          <ac:spMkLst>
            <pc:docMk/>
            <pc:sldMk cId="2199995493" sldId="268"/>
            <ac:spMk id="2" creationId="{A4FEBDBF-09E6-FD4E-CA6B-7F6B8CF3CA02}"/>
          </ac:spMkLst>
        </pc:spChg>
        <pc:spChg chg="add del mod">
          <ac:chgData name="大久保 良太(OKUBO Ryota)" userId="057a2dea-1552-4687-b750-772ee7678390" providerId="ADAL" clId="{B068639F-D783-4109-BFD0-BF968A540D37}" dt="2026-06-16T09:44:19.911" v="1423" actId="478"/>
          <ac:spMkLst>
            <pc:docMk/>
            <pc:sldMk cId="2199995493" sldId="268"/>
            <ac:spMk id="4" creationId="{43FBC4CF-700B-3B45-726F-0C4E6E0DB517}"/>
          </ac:spMkLst>
        </pc:spChg>
        <pc:spChg chg="mod">
          <ac:chgData name="大久保 良太(OKUBO Ryota)" userId="057a2dea-1552-4687-b750-772ee7678390" providerId="ADAL" clId="{B068639F-D783-4109-BFD0-BF968A540D37}" dt="2026-06-16T09:44:22.817" v="1425"/>
          <ac:spMkLst>
            <pc:docMk/>
            <pc:sldMk cId="2199995493" sldId="268"/>
            <ac:spMk id="8" creationId="{8A47FC75-768D-7DA3-F94E-25860B8F8188}"/>
          </ac:spMkLst>
        </pc:spChg>
        <pc:spChg chg="mod">
          <ac:chgData name="大久保 良太(OKUBO Ryota)" userId="057a2dea-1552-4687-b750-772ee7678390" providerId="ADAL" clId="{B068639F-D783-4109-BFD0-BF968A540D37}" dt="2026-06-16T09:44:22.817" v="1425"/>
          <ac:spMkLst>
            <pc:docMk/>
            <pc:sldMk cId="2199995493" sldId="268"/>
            <ac:spMk id="9" creationId="{73FDB942-EFB2-AB3F-39F4-A5F24EE999AC}"/>
          </ac:spMkLst>
        </pc:spChg>
        <pc:grpChg chg="add mod">
          <ac:chgData name="大久保 良太(OKUBO Ryota)" userId="057a2dea-1552-4687-b750-772ee7678390" providerId="ADAL" clId="{B068639F-D783-4109-BFD0-BF968A540D37}" dt="2026-06-16T09:44:22.817" v="1425"/>
          <ac:grpSpMkLst>
            <pc:docMk/>
            <pc:sldMk cId="2199995493" sldId="268"/>
            <ac:grpSpMk id="5" creationId="{89946D7B-9FB7-50A6-9806-517CBC1081FB}"/>
          </ac:grpSpMkLst>
        </pc:grpChg>
      </pc:sldChg>
      <pc:sldChg chg="addSp delSp modSp add mod ord">
        <pc:chgData name="大久保 良太(OKUBO Ryota)" userId="057a2dea-1552-4687-b750-772ee7678390" providerId="ADAL" clId="{B068639F-D783-4109-BFD0-BF968A540D37}" dt="2026-06-16T10:43:09.608" v="1997" actId="20577"/>
        <pc:sldMkLst>
          <pc:docMk/>
          <pc:sldMk cId="3935080597" sldId="269"/>
        </pc:sldMkLst>
        <pc:spChg chg="del">
          <ac:chgData name="大久保 良太(OKUBO Ryota)" userId="057a2dea-1552-4687-b750-772ee7678390" providerId="ADAL" clId="{B068639F-D783-4109-BFD0-BF968A540D37}" dt="2026-06-16T09:43:38.980" v="1408" actId="478"/>
          <ac:spMkLst>
            <pc:docMk/>
            <pc:sldMk cId="3935080597" sldId="269"/>
            <ac:spMk id="3" creationId="{236CECEC-A3DD-B177-D4CB-09F0A60FA275}"/>
          </ac:spMkLst>
        </pc:spChg>
        <pc:spChg chg="del">
          <ac:chgData name="大久保 良太(OKUBO Ryota)" userId="057a2dea-1552-4687-b750-772ee7678390" providerId="ADAL" clId="{B068639F-D783-4109-BFD0-BF968A540D37}" dt="2026-06-16T09:43:37.600" v="1407" actId="478"/>
          <ac:spMkLst>
            <pc:docMk/>
            <pc:sldMk cId="3935080597" sldId="269"/>
            <ac:spMk id="4" creationId="{E9309149-C814-9B1D-F2AE-5E6CACAE7509}"/>
          </ac:spMkLst>
        </pc:spChg>
        <pc:spChg chg="mod">
          <ac:chgData name="大久保 良太(OKUBO Ryota)" userId="057a2dea-1552-4687-b750-772ee7678390" providerId="ADAL" clId="{B068639F-D783-4109-BFD0-BF968A540D37}" dt="2026-06-16T09:23:07.069" v="1310" actId="1076"/>
          <ac:spMkLst>
            <pc:docMk/>
            <pc:sldMk cId="3935080597" sldId="269"/>
            <ac:spMk id="17" creationId="{997F7C45-1CBC-EF45-811B-1A7A591A153E}"/>
          </ac:spMkLst>
        </pc:spChg>
        <pc:spChg chg="mod">
          <ac:chgData name="大久保 良太(OKUBO Ryota)" userId="057a2dea-1552-4687-b750-772ee7678390" providerId="ADAL" clId="{B068639F-D783-4109-BFD0-BF968A540D37}" dt="2026-06-16T09:43:40.716" v="1409"/>
          <ac:spMkLst>
            <pc:docMk/>
            <pc:sldMk cId="3935080597" sldId="269"/>
            <ac:spMk id="18" creationId="{22BF65DA-7596-C579-B972-1ABCCE1043E4}"/>
          </ac:spMkLst>
        </pc:spChg>
        <pc:spChg chg="mod">
          <ac:chgData name="大久保 良太(OKUBO Ryota)" userId="057a2dea-1552-4687-b750-772ee7678390" providerId="ADAL" clId="{B068639F-D783-4109-BFD0-BF968A540D37}" dt="2026-06-16T09:43:40.716" v="1409"/>
          <ac:spMkLst>
            <pc:docMk/>
            <pc:sldMk cId="3935080597" sldId="269"/>
            <ac:spMk id="19" creationId="{DC9939AA-AECB-7641-CBEE-39FB3A314988}"/>
          </ac:spMkLst>
        </pc:spChg>
        <pc:grpChg chg="add mod">
          <ac:chgData name="大久保 良太(OKUBO Ryota)" userId="057a2dea-1552-4687-b750-772ee7678390" providerId="ADAL" clId="{B068639F-D783-4109-BFD0-BF968A540D37}" dt="2026-06-16T09:43:40.716" v="1409"/>
          <ac:grpSpMkLst>
            <pc:docMk/>
            <pc:sldMk cId="3935080597" sldId="269"/>
            <ac:grpSpMk id="13" creationId="{E9EB9F17-B617-9431-E2C7-2039D3D25D39}"/>
          </ac:grpSpMkLst>
        </pc:grpChg>
        <pc:graphicFrameChg chg="mod modGraphic">
          <ac:chgData name="大久保 良太(OKUBO Ryota)" userId="057a2dea-1552-4687-b750-772ee7678390" providerId="ADAL" clId="{B068639F-D783-4109-BFD0-BF968A540D37}" dt="2026-06-16T10:39:24.295" v="1934" actId="20577"/>
          <ac:graphicFrameMkLst>
            <pc:docMk/>
            <pc:sldMk cId="3935080597" sldId="269"/>
            <ac:graphicFrameMk id="9" creationId="{65D902D1-FA6B-F9CD-8163-6ADDECF020E2}"/>
          </ac:graphicFrameMkLst>
        </pc:graphicFrameChg>
        <pc:graphicFrameChg chg="mod modGraphic">
          <ac:chgData name="大久保 良太(OKUBO Ryota)" userId="057a2dea-1552-4687-b750-772ee7678390" providerId="ADAL" clId="{B068639F-D783-4109-BFD0-BF968A540D37}" dt="2026-06-16T10:29:21.393" v="1627" actId="20577"/>
          <ac:graphicFrameMkLst>
            <pc:docMk/>
            <pc:sldMk cId="3935080597" sldId="269"/>
            <ac:graphicFrameMk id="10" creationId="{9AC8EE7A-B4A3-930D-B35F-0CB6A6C9139F}"/>
          </ac:graphicFrameMkLst>
        </pc:graphicFrameChg>
        <pc:graphicFrameChg chg="modGraphic">
          <ac:chgData name="大久保 良太(OKUBO Ryota)" userId="057a2dea-1552-4687-b750-772ee7678390" providerId="ADAL" clId="{B068639F-D783-4109-BFD0-BF968A540D37}" dt="2026-06-16T09:21:46.257" v="1297" actId="20577"/>
          <ac:graphicFrameMkLst>
            <pc:docMk/>
            <pc:sldMk cId="3935080597" sldId="269"/>
            <ac:graphicFrameMk id="11" creationId="{8B5C7BE7-4AF4-6687-CD0B-B1F91634B5D9}"/>
          </ac:graphicFrameMkLst>
        </pc:graphicFrameChg>
        <pc:graphicFrameChg chg="mod modGraphic">
          <ac:chgData name="大久保 良太(OKUBO Ryota)" userId="057a2dea-1552-4687-b750-772ee7678390" providerId="ADAL" clId="{B068639F-D783-4109-BFD0-BF968A540D37}" dt="2026-06-16T10:42:23.642" v="1969" actId="20577"/>
          <ac:graphicFrameMkLst>
            <pc:docMk/>
            <pc:sldMk cId="3935080597" sldId="269"/>
            <ac:graphicFrameMk id="14" creationId="{0537BEFA-0AD7-C89B-17C8-5DCD144DD850}"/>
          </ac:graphicFrameMkLst>
        </pc:graphicFrameChg>
        <pc:graphicFrameChg chg="mod modGraphic">
          <ac:chgData name="大久保 良太(OKUBO Ryota)" userId="057a2dea-1552-4687-b750-772ee7678390" providerId="ADAL" clId="{B068639F-D783-4109-BFD0-BF968A540D37}" dt="2026-06-16T10:42:45.253" v="1990" actId="20577"/>
          <ac:graphicFrameMkLst>
            <pc:docMk/>
            <pc:sldMk cId="3935080597" sldId="269"/>
            <ac:graphicFrameMk id="15" creationId="{D646B4D2-30CB-F34C-C0F0-1C0104BD21F9}"/>
          </ac:graphicFrameMkLst>
        </pc:graphicFrameChg>
        <pc:graphicFrameChg chg="mod modGraphic">
          <ac:chgData name="大久保 良太(OKUBO Ryota)" userId="057a2dea-1552-4687-b750-772ee7678390" providerId="ADAL" clId="{B068639F-D783-4109-BFD0-BF968A540D37}" dt="2026-06-16T10:43:09.608" v="1997" actId="20577"/>
          <ac:graphicFrameMkLst>
            <pc:docMk/>
            <pc:sldMk cId="3935080597" sldId="269"/>
            <ac:graphicFrameMk id="16" creationId="{493AAABC-1D70-CDC4-870D-92DA1D180D97}"/>
          </ac:graphicFrameMkLst>
        </pc:graphicFrameChg>
        <pc:picChg chg="add mod">
          <ac:chgData name="大久保 良太(OKUBO Ryota)" userId="057a2dea-1552-4687-b750-772ee7678390" providerId="ADAL" clId="{B068639F-D783-4109-BFD0-BF968A540D37}" dt="2026-06-16T09:23:10.538" v="1328" actId="1036"/>
          <ac:picMkLst>
            <pc:docMk/>
            <pc:sldMk cId="3935080597" sldId="269"/>
            <ac:picMk id="8" creationId="{0774EFBC-2EE3-67EB-13AD-446FE48C7C0F}"/>
          </ac:picMkLst>
        </pc:picChg>
      </pc:sldChg>
      <pc:sldChg chg="addSp delSp modSp add mod ord">
        <pc:chgData name="大久保 良太(OKUBO Ryota)" userId="057a2dea-1552-4687-b750-772ee7678390" providerId="ADAL" clId="{B068639F-D783-4109-BFD0-BF968A540D37}" dt="2026-06-16T10:40:08.937" v="1948" actId="20577"/>
        <pc:sldMkLst>
          <pc:docMk/>
          <pc:sldMk cId="3350680694" sldId="270"/>
        </pc:sldMkLst>
        <pc:spChg chg="del">
          <ac:chgData name="大久保 良太(OKUBO Ryota)" userId="057a2dea-1552-4687-b750-772ee7678390" providerId="ADAL" clId="{B068639F-D783-4109-BFD0-BF968A540D37}" dt="2026-06-16T09:43:46.791" v="1411" actId="478"/>
          <ac:spMkLst>
            <pc:docMk/>
            <pc:sldMk cId="3350680694" sldId="270"/>
            <ac:spMk id="3" creationId="{0ED9847A-B1CD-3AD4-A41E-782ABEDDCDA3}"/>
          </ac:spMkLst>
        </pc:spChg>
        <pc:spChg chg="del">
          <ac:chgData name="大久保 良太(OKUBO Ryota)" userId="057a2dea-1552-4687-b750-772ee7678390" providerId="ADAL" clId="{B068639F-D783-4109-BFD0-BF968A540D37}" dt="2026-06-16T09:43:44.561" v="1410" actId="478"/>
          <ac:spMkLst>
            <pc:docMk/>
            <pc:sldMk cId="3350680694" sldId="270"/>
            <ac:spMk id="4" creationId="{F4883566-E4A5-7260-07FA-7AFEF9EF7279}"/>
          </ac:spMkLst>
        </pc:spChg>
        <pc:spChg chg="mod">
          <ac:chgData name="大久保 良太(OKUBO Ryota)" userId="057a2dea-1552-4687-b750-772ee7678390" providerId="ADAL" clId="{B068639F-D783-4109-BFD0-BF968A540D37}" dt="2026-06-16T09:43:48.595" v="1412"/>
          <ac:spMkLst>
            <pc:docMk/>
            <pc:sldMk cId="3350680694" sldId="270"/>
            <ac:spMk id="21" creationId="{B1BEDA52-5C97-449A-0721-9EE9753BBBD4}"/>
          </ac:spMkLst>
        </pc:spChg>
        <pc:spChg chg="mod">
          <ac:chgData name="大久保 良太(OKUBO Ryota)" userId="057a2dea-1552-4687-b750-772ee7678390" providerId="ADAL" clId="{B068639F-D783-4109-BFD0-BF968A540D37}" dt="2026-06-16T09:43:48.595" v="1412"/>
          <ac:spMkLst>
            <pc:docMk/>
            <pc:sldMk cId="3350680694" sldId="270"/>
            <ac:spMk id="22" creationId="{72480413-B10A-518B-B512-A629252E68A5}"/>
          </ac:spMkLst>
        </pc:spChg>
        <pc:spChg chg="add mod">
          <ac:chgData name="大久保 良太(OKUBO Ryota)" userId="057a2dea-1552-4687-b750-772ee7678390" providerId="ADAL" clId="{B068639F-D783-4109-BFD0-BF968A540D37}" dt="2026-06-16T10:38:19.464" v="1928" actId="1076"/>
          <ac:spMkLst>
            <pc:docMk/>
            <pc:sldMk cId="3350680694" sldId="270"/>
            <ac:spMk id="23" creationId="{B0C77BAC-BD9A-ABB8-CFF2-5D5FE0AF01CD}"/>
          </ac:spMkLst>
        </pc:spChg>
        <pc:grpChg chg="add mod">
          <ac:chgData name="大久保 良太(OKUBO Ryota)" userId="057a2dea-1552-4687-b750-772ee7678390" providerId="ADAL" clId="{B068639F-D783-4109-BFD0-BF968A540D37}" dt="2026-06-16T09:43:48.595" v="1412"/>
          <ac:grpSpMkLst>
            <pc:docMk/>
            <pc:sldMk cId="3350680694" sldId="270"/>
            <ac:grpSpMk id="19" creationId="{0FA38E61-3A68-0A89-E682-3AA40E639986}"/>
          </ac:grpSpMkLst>
        </pc:grpChg>
        <pc:graphicFrameChg chg="mod modGraphic">
          <ac:chgData name="大久保 良太(OKUBO Ryota)" userId="057a2dea-1552-4687-b750-772ee7678390" providerId="ADAL" clId="{B068639F-D783-4109-BFD0-BF968A540D37}" dt="2026-06-16T10:40:08.937" v="1948" actId="20577"/>
          <ac:graphicFrameMkLst>
            <pc:docMk/>
            <pc:sldMk cId="3350680694" sldId="270"/>
            <ac:graphicFrameMk id="9" creationId="{5C570B4E-9518-1CFA-E74C-744FEA5296E4}"/>
          </ac:graphicFrameMkLst>
        </pc:graphicFrameChg>
        <pc:graphicFrameChg chg="mod modGraphic">
          <ac:chgData name="大久保 良太(OKUBO Ryota)" userId="057a2dea-1552-4687-b750-772ee7678390" providerId="ADAL" clId="{B068639F-D783-4109-BFD0-BF968A540D37}" dt="2026-06-16T10:36:42.773" v="1895" actId="2711"/>
          <ac:graphicFrameMkLst>
            <pc:docMk/>
            <pc:sldMk cId="3350680694" sldId="270"/>
            <ac:graphicFrameMk id="10" creationId="{86347373-EE1A-49CC-48B6-8DC3F5619350}"/>
          </ac:graphicFrameMkLst>
        </pc:graphicFrameChg>
        <pc:graphicFrameChg chg="modGraphic">
          <ac:chgData name="大久保 良太(OKUBO Ryota)" userId="057a2dea-1552-4687-b750-772ee7678390" providerId="ADAL" clId="{B068639F-D783-4109-BFD0-BF968A540D37}" dt="2026-06-16T10:36:45.553" v="1896" actId="2711"/>
          <ac:graphicFrameMkLst>
            <pc:docMk/>
            <pc:sldMk cId="3350680694" sldId="270"/>
            <ac:graphicFrameMk id="11" creationId="{6DA2368E-2479-8C87-9446-BC704DD39586}"/>
          </ac:graphicFrameMkLst>
        </pc:graphicFrameChg>
        <pc:graphicFrameChg chg="mod modGraphic">
          <ac:chgData name="大久保 良太(OKUBO Ryota)" userId="057a2dea-1552-4687-b750-772ee7678390" providerId="ADAL" clId="{B068639F-D783-4109-BFD0-BF968A540D37}" dt="2026-06-16T10:36:39.033" v="1894" actId="2711"/>
          <ac:graphicFrameMkLst>
            <pc:docMk/>
            <pc:sldMk cId="3350680694" sldId="270"/>
            <ac:graphicFrameMk id="14" creationId="{27FDFF80-22F7-4C00-204F-7DD1EA7D70D8}"/>
          </ac:graphicFrameMkLst>
        </pc:graphicFrameChg>
        <pc:graphicFrameChg chg="mod modGraphic">
          <ac:chgData name="大久保 良太(OKUBO Ryota)" userId="057a2dea-1552-4687-b750-772ee7678390" providerId="ADAL" clId="{B068639F-D783-4109-BFD0-BF968A540D37}" dt="2026-06-16T10:36:34.660" v="1893" actId="2711"/>
          <ac:graphicFrameMkLst>
            <pc:docMk/>
            <pc:sldMk cId="3350680694" sldId="270"/>
            <ac:graphicFrameMk id="15" creationId="{174A1027-4ED3-F5F8-C2CA-1585A6CCD74D}"/>
          </ac:graphicFrameMkLst>
        </pc:graphicFrameChg>
        <pc:graphicFrameChg chg="mod modGraphic">
          <ac:chgData name="大久保 良太(OKUBO Ryota)" userId="057a2dea-1552-4687-b750-772ee7678390" providerId="ADAL" clId="{B068639F-D783-4109-BFD0-BF968A540D37}" dt="2026-06-16T10:36:31.318" v="1892" actId="2711"/>
          <ac:graphicFrameMkLst>
            <pc:docMk/>
            <pc:sldMk cId="3350680694" sldId="270"/>
            <ac:graphicFrameMk id="16" creationId="{53070638-496C-709A-867E-A7B585C7991E}"/>
          </ac:graphicFrameMkLst>
        </pc:graphicFrameChg>
        <pc:picChg chg="add del mod">
          <ac:chgData name="大久保 良太(OKUBO Ryota)" userId="057a2dea-1552-4687-b750-772ee7678390" providerId="ADAL" clId="{B068639F-D783-4109-BFD0-BF968A540D37}" dt="2026-06-16T09:31:45.846" v="1357" actId="478"/>
          <ac:picMkLst>
            <pc:docMk/>
            <pc:sldMk cId="3350680694" sldId="270"/>
            <ac:picMk id="8" creationId="{7611E113-3EC8-6E25-5418-5A3927004BCE}"/>
          </ac:picMkLst>
        </pc:picChg>
        <pc:picChg chg="add mod">
          <ac:chgData name="大久保 良太(OKUBO Ryota)" userId="057a2dea-1552-4687-b750-772ee7678390" providerId="ADAL" clId="{B068639F-D783-4109-BFD0-BF968A540D37}" dt="2026-06-16T09:35:42.877" v="1362" actId="1076"/>
          <ac:picMkLst>
            <pc:docMk/>
            <pc:sldMk cId="3350680694" sldId="270"/>
            <ac:picMk id="18" creationId="{B2B54F4D-F68A-D786-AE9D-F64ED7D314F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44A48C07-9102-46B1-A26B-320B2DF6D1CA}" type="datetimeFigureOut">
              <a:rPr kumimoji="1" lang="ja-JP" altLang="en-US" smtClean="0"/>
              <a:t>2026/7/1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968A945-AE1A-4733-9929-D8047F911F64}" type="slidenum">
              <a:rPr kumimoji="1" lang="ja-JP" altLang="en-US" smtClean="0"/>
              <a:t>‹#›</a:t>
            </a:fld>
            <a:endParaRPr kumimoji="1" lang="ja-JP" altLang="en-US"/>
          </a:p>
        </p:txBody>
      </p:sp>
    </p:spTree>
    <p:extLst>
      <p:ext uri="{BB962C8B-B14F-4D97-AF65-F5344CB8AC3E}">
        <p14:creationId xmlns:p14="http://schemas.microsoft.com/office/powerpoint/2010/main" val="34666808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3565883" y="6398883"/>
            <a:ext cx="2057400" cy="365125"/>
          </a:xfrm>
        </p:spPr>
        <p:txBody>
          <a:bodyPr/>
          <a:lstStyle>
            <a:lvl1pPr algn="ctr">
              <a:defRPr sz="1600"/>
            </a:lvl1pPr>
          </a:lstStyle>
          <a:p>
            <a:pPr algn="ctr"/>
            <a:fld id="{47E2524F-7928-40E5-B17A-DB4F56875839}" type="slidenum">
              <a:rPr kumimoji="1" lang="ja-JP" altLang="en-US" smtClean="0"/>
              <a:pPr/>
              <a:t>‹#›</a:t>
            </a:fld>
            <a:endParaRPr kumimoji="1" lang="ja-JP" altLang="en-US"/>
          </a:p>
        </p:txBody>
      </p:sp>
      <p:sp>
        <p:nvSpPr>
          <p:cNvPr id="33" name="コンテンツ プレースホルダー 32">
            <a:extLst>
              <a:ext uri="{FF2B5EF4-FFF2-40B4-BE49-F238E27FC236}">
                <a16:creationId xmlns:a16="http://schemas.microsoft.com/office/drawing/2014/main" id="{CEE26B67-6159-AAE4-3AF1-76D01EF20DD2}"/>
              </a:ext>
            </a:extLst>
          </p:cNvPr>
          <p:cNvSpPr>
            <a:spLocks noGrp="1"/>
          </p:cNvSpPr>
          <p:nvPr>
            <p:ph sz="half" idx="14"/>
          </p:nvPr>
        </p:nvSpPr>
        <p:spPr>
          <a:xfrm>
            <a:off x="166947" y="4614444"/>
            <a:ext cx="2892166" cy="2075635"/>
          </a:xfrm>
        </p:spPr>
        <p:txBody>
          <a:bodyPr>
            <a:normAutofit/>
          </a:bodyPr>
          <a:lstStyle>
            <a:lvl1pPr>
              <a:buNone/>
              <a:defRPr sz="1100"/>
            </a:lvl1pPr>
          </a:lstStyle>
          <a:p>
            <a:endParaRPr lang="ja-JP" altLang="en-US" dirty="0"/>
          </a:p>
        </p:txBody>
      </p:sp>
    </p:spTree>
    <p:extLst>
      <p:ext uri="{BB962C8B-B14F-4D97-AF65-F5344CB8AC3E}">
        <p14:creationId xmlns:p14="http://schemas.microsoft.com/office/powerpoint/2010/main" val="33111816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2743E04E-40C1-7DD2-D75F-09A63755C65A}"/>
              </a:ext>
            </a:extLst>
          </p:cNvPr>
          <p:cNvSpPr>
            <a:spLocks noGrp="1"/>
          </p:cNvSpPr>
          <p:nvPr>
            <p:ph type="sldNum" sz="quarter" idx="12"/>
          </p:nvPr>
        </p:nvSpPr>
        <p:spPr>
          <a:xfrm>
            <a:off x="3565883" y="6398883"/>
            <a:ext cx="2057400" cy="365125"/>
          </a:xfrm>
        </p:spPr>
        <p:txBody>
          <a:bodyPr/>
          <a:lstStyle>
            <a:lvl1pPr algn="ctr">
              <a:defRPr sz="1600"/>
            </a:lvl1pPr>
          </a:lstStyle>
          <a:p>
            <a:pPr algn="ctr"/>
            <a:fld id="{47E2524F-7928-40E5-B17A-DB4F56875839}" type="slidenum">
              <a:rPr kumimoji="1" lang="ja-JP" altLang="en-US" smtClean="0"/>
              <a:pPr/>
              <a:t>‹#›</a:t>
            </a:fld>
            <a:endParaRPr kumimoji="1" lang="ja-JP" altLang="en-US"/>
          </a:p>
        </p:txBody>
      </p:sp>
    </p:spTree>
    <p:extLst>
      <p:ext uri="{BB962C8B-B14F-4D97-AF65-F5344CB8AC3E}">
        <p14:creationId xmlns:p14="http://schemas.microsoft.com/office/powerpoint/2010/main" val="343362092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7E2524F-7928-40E5-B17A-DB4F56875839}" type="slidenum">
              <a:rPr kumimoji="1" lang="ja-JP" altLang="en-US" smtClean="0"/>
              <a:t>‹#›</a:t>
            </a:fld>
            <a:endParaRPr kumimoji="1" lang="ja-JP" altLang="en-US"/>
          </a:p>
        </p:txBody>
      </p:sp>
    </p:spTree>
    <p:extLst>
      <p:ext uri="{BB962C8B-B14F-4D97-AF65-F5344CB8AC3E}">
        <p14:creationId xmlns:p14="http://schemas.microsoft.com/office/powerpoint/2010/main" val="1516102795"/>
      </p:ext>
    </p:extLst>
  </p:cSld>
  <p:clrMap bg1="lt1" tx1="dk1" bg2="lt2" tx2="dk2" accent1="accent1" accent2="accent2" accent3="accent3" accent4="accent4" accent5="accent5" accent6="accent6" hlink="hlink" folHlink="folHlink"/>
  <p:sldLayoutIdLst>
    <p:sldLayoutId id="2147483685" r:id="rId1"/>
    <p:sldLayoutId id="2147483688" r:id="rId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6C7D6-CE45-6978-1D27-B8EA646A8CB7}"/>
            </a:ext>
          </a:extLst>
        </p:cNvPr>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5690F93F-D9E8-2F45-1B5B-A1778AE743BF}"/>
              </a:ext>
            </a:extLst>
          </p:cNvPr>
          <p:cNvCxnSpPr/>
          <p:nvPr/>
        </p:nvCxnSpPr>
        <p:spPr>
          <a:xfrm>
            <a:off x="0" y="5973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7" name="正方形/長方形 6">
            <a:extLst>
              <a:ext uri="{FF2B5EF4-FFF2-40B4-BE49-F238E27FC236}">
                <a16:creationId xmlns:a16="http://schemas.microsoft.com/office/drawing/2014/main" id="{C19A7B7C-A724-7D9A-BAF6-D553C86F1596}"/>
              </a:ext>
            </a:extLst>
          </p:cNvPr>
          <p:cNvSpPr/>
          <p:nvPr/>
        </p:nvSpPr>
        <p:spPr>
          <a:xfrm>
            <a:off x="0" y="152401"/>
            <a:ext cx="4448175" cy="3143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1"/>
                </a:solidFill>
                <a:latin typeface="+mn-ea"/>
              </a:rPr>
              <a:t>○ 基礎情報</a:t>
            </a:r>
          </a:p>
        </p:txBody>
      </p:sp>
      <p:sp>
        <p:nvSpPr>
          <p:cNvPr id="26" name="正方形/長方形 25">
            <a:extLst>
              <a:ext uri="{FF2B5EF4-FFF2-40B4-BE49-F238E27FC236}">
                <a16:creationId xmlns:a16="http://schemas.microsoft.com/office/drawing/2014/main" id="{EEB23D67-9AE7-06C7-10FE-A70D0463E628}"/>
              </a:ext>
            </a:extLst>
          </p:cNvPr>
          <p:cNvSpPr>
            <a:spLocks/>
          </p:cNvSpPr>
          <p:nvPr/>
        </p:nvSpPr>
        <p:spPr>
          <a:xfrm>
            <a:off x="5813508" y="6622234"/>
            <a:ext cx="3235114" cy="21544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800" b="1" dirty="0">
                <a:solidFill>
                  <a:srgbClr val="FF0000"/>
                </a:solidFill>
                <a:latin typeface="+mn-ea"/>
              </a:rPr>
              <a:t>※</a:t>
            </a:r>
            <a:r>
              <a:rPr kumimoji="1" lang="ja-JP" altLang="en-US" sz="800" b="1" dirty="0">
                <a:solidFill>
                  <a:srgbClr val="FF0000"/>
                </a:solidFill>
                <a:latin typeface="+mn-ea"/>
              </a:rPr>
              <a:t> ４者以上の共同応募の場合、ページを追加し記入してください。</a:t>
            </a:r>
            <a:endParaRPr kumimoji="1" lang="ja-JP" altLang="en-US" sz="1050" b="1" dirty="0">
              <a:solidFill>
                <a:srgbClr val="FF0000"/>
              </a:solidFill>
              <a:latin typeface="+mn-ea"/>
            </a:endParaRPr>
          </a:p>
        </p:txBody>
      </p:sp>
      <p:pic>
        <p:nvPicPr>
          <p:cNvPr id="12" name="図 11">
            <a:extLst>
              <a:ext uri="{FF2B5EF4-FFF2-40B4-BE49-F238E27FC236}">
                <a16:creationId xmlns:a16="http://schemas.microsoft.com/office/drawing/2014/main" id="{CB7B657D-6A13-C345-FF70-372FCD16FAF0}"/>
              </a:ext>
            </a:extLst>
          </p:cNvPr>
          <p:cNvPicPr>
            <a:picLocks noChangeAspect="1"/>
          </p:cNvPicPr>
          <p:nvPr/>
        </p:nvPicPr>
        <p:blipFill>
          <a:blip r:embed="rId2"/>
          <a:stretch>
            <a:fillRect/>
          </a:stretch>
        </p:blipFill>
        <p:spPr>
          <a:xfrm>
            <a:off x="8161474" y="66583"/>
            <a:ext cx="834983" cy="509176"/>
          </a:xfrm>
          <a:prstGeom prst="rect">
            <a:avLst/>
          </a:prstGeom>
        </p:spPr>
      </p:pic>
      <p:graphicFrame>
        <p:nvGraphicFramePr>
          <p:cNvPr id="14" name="表 13">
            <a:extLst>
              <a:ext uri="{FF2B5EF4-FFF2-40B4-BE49-F238E27FC236}">
                <a16:creationId xmlns:a16="http://schemas.microsoft.com/office/drawing/2014/main" id="{5314205D-30F1-9E9E-4517-87A377FC44E1}"/>
              </a:ext>
            </a:extLst>
          </p:cNvPr>
          <p:cNvGraphicFramePr>
            <a:graphicFrameLocks noGrp="1"/>
          </p:cNvGraphicFramePr>
          <p:nvPr>
            <p:extLst>
              <p:ext uri="{D42A27DB-BD31-4B8C-83A1-F6EECF244321}">
                <p14:modId xmlns:p14="http://schemas.microsoft.com/office/powerpoint/2010/main" val="427331831"/>
              </p:ext>
            </p:extLst>
          </p:nvPr>
        </p:nvGraphicFramePr>
        <p:xfrm>
          <a:off x="166947" y="967737"/>
          <a:ext cx="8620823" cy="1661160"/>
        </p:xfrm>
        <a:graphic>
          <a:graphicData uri="http://schemas.openxmlformats.org/drawingml/2006/table">
            <a:tbl>
              <a:tblPr bandRow="1">
                <a:tableStyleId>{17292A2E-F333-43FB-9621-5CBBE7FDCDCB}</a:tableStyleId>
              </a:tblPr>
              <a:tblGrid>
                <a:gridCol w="864000">
                  <a:extLst>
                    <a:ext uri="{9D8B030D-6E8A-4147-A177-3AD203B41FA5}">
                      <a16:colId xmlns:a16="http://schemas.microsoft.com/office/drawing/2014/main" val="848955878"/>
                    </a:ext>
                  </a:extLst>
                </a:gridCol>
                <a:gridCol w="648000">
                  <a:extLst>
                    <a:ext uri="{9D8B030D-6E8A-4147-A177-3AD203B41FA5}">
                      <a16:colId xmlns:a16="http://schemas.microsoft.com/office/drawing/2014/main" val="1731292929"/>
                    </a:ext>
                  </a:extLst>
                </a:gridCol>
                <a:gridCol w="2277870">
                  <a:extLst>
                    <a:ext uri="{9D8B030D-6E8A-4147-A177-3AD203B41FA5}">
                      <a16:colId xmlns:a16="http://schemas.microsoft.com/office/drawing/2014/main" val="3895552347"/>
                    </a:ext>
                  </a:extLst>
                </a:gridCol>
                <a:gridCol w="989369">
                  <a:extLst>
                    <a:ext uri="{9D8B030D-6E8A-4147-A177-3AD203B41FA5}">
                      <a16:colId xmlns:a16="http://schemas.microsoft.com/office/drawing/2014/main" val="406170794"/>
                    </a:ext>
                  </a:extLst>
                </a:gridCol>
                <a:gridCol w="612000">
                  <a:extLst>
                    <a:ext uri="{9D8B030D-6E8A-4147-A177-3AD203B41FA5}">
                      <a16:colId xmlns:a16="http://schemas.microsoft.com/office/drawing/2014/main" val="1160363241"/>
                    </a:ext>
                  </a:extLst>
                </a:gridCol>
                <a:gridCol w="1349395">
                  <a:extLst>
                    <a:ext uri="{9D8B030D-6E8A-4147-A177-3AD203B41FA5}">
                      <a16:colId xmlns:a16="http://schemas.microsoft.com/office/drawing/2014/main" val="420159155"/>
                    </a:ext>
                  </a:extLst>
                </a:gridCol>
                <a:gridCol w="815009">
                  <a:extLst>
                    <a:ext uri="{9D8B030D-6E8A-4147-A177-3AD203B41FA5}">
                      <a16:colId xmlns:a16="http://schemas.microsoft.com/office/drawing/2014/main" val="4036601479"/>
                    </a:ext>
                  </a:extLst>
                </a:gridCol>
                <a:gridCol w="1065180">
                  <a:extLst>
                    <a:ext uri="{9D8B030D-6E8A-4147-A177-3AD203B41FA5}">
                      <a16:colId xmlns:a16="http://schemas.microsoft.com/office/drawing/2014/main" val="1628192352"/>
                    </a:ext>
                  </a:extLst>
                </a:gridCol>
              </a:tblGrid>
              <a:tr h="184948">
                <a:tc gridSpan="8">
                  <a:txBody>
                    <a:bodyPr/>
                    <a:lstStyle/>
                    <a:p>
                      <a:pPr algn="l"/>
                      <a:r>
                        <a:rPr kumimoji="1" lang="ja-JP" altLang="en-US" sz="900" b="1" dirty="0">
                          <a:solidFill>
                            <a:schemeClr val="bg1"/>
                          </a:solidFill>
                          <a:latin typeface="+mn-ea"/>
                          <a:ea typeface="+mn-ea"/>
                        </a:rPr>
                        <a:t>▼ 主たる応募者</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1"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pPr algn="ct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pPr algn="ct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pPr algn="ct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extLst>
                  <a:ext uri="{0D108BD9-81ED-4DB2-BD59-A6C34878D82A}">
                    <a16:rowId xmlns:a16="http://schemas.microsoft.com/office/drawing/2014/main" val="2474934360"/>
                  </a:ext>
                </a:extLst>
              </a:tr>
              <a:tr h="172618">
                <a:tc rowSpan="2">
                  <a:txBody>
                    <a:bodyPr/>
                    <a:lstStyle/>
                    <a:p>
                      <a:r>
                        <a:rPr kumimoji="1" lang="ja-JP" altLang="en-US" sz="1050" b="1" dirty="0">
                          <a:solidFill>
                            <a:schemeClr val="bg1"/>
                          </a:solidFill>
                          <a:latin typeface="+mn-ea"/>
                          <a:ea typeface="+mn-ea"/>
                        </a:rPr>
                        <a:t>名称 </a:t>
                      </a:r>
                      <a:r>
                        <a:rPr kumimoji="1" lang="en-US" altLang="ja-JP" sz="1050" b="1" dirty="0">
                          <a:solidFill>
                            <a:schemeClr val="bg1"/>
                          </a:solidFill>
                          <a:latin typeface="+mn-ea"/>
                          <a:ea typeface="+mn-ea"/>
                        </a:rPr>
                        <a:t>※</a:t>
                      </a: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n-ea"/>
                          <a:ea typeface="+mn-ea"/>
                        </a:rPr>
                        <a:t>フリガナ</a:t>
                      </a:r>
                    </a:p>
                  </a:txBody>
                  <a:tcPr anchor="ctr">
                    <a:lnL w="12700" cap="flat" cmpd="sng" algn="ctr">
                      <a:solidFill>
                        <a:schemeClr val="bg1"/>
                      </a:solid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no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latin typeface="+mn-ea"/>
                          <a:ea typeface="+mn-ea"/>
                        </a:rPr>
                        <a:t>業種</a:t>
                      </a:r>
                      <a:endParaRPr kumimoji="1" lang="ja-JP" altLang="en-US" sz="800" b="1" dirty="0">
                        <a:solidFill>
                          <a:schemeClr val="bg1"/>
                        </a:solidFill>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gridSpan="4">
                  <a:txBody>
                    <a:bodyPr/>
                    <a:lstStyle/>
                    <a:p>
                      <a:r>
                        <a:rPr kumimoji="1" lang="en-US" altLang="ja-JP" sz="700" b="1" dirty="0">
                          <a:solidFill>
                            <a:schemeClr val="bg2">
                              <a:lumMod val="50000"/>
                            </a:schemeClr>
                          </a:solidFill>
                          <a:latin typeface="+mn-ea"/>
                          <a:ea typeface="+mn-ea"/>
                        </a:rPr>
                        <a:t>※ </a:t>
                      </a:r>
                      <a:r>
                        <a:rPr kumimoji="1" lang="ja-JP" altLang="en-US" sz="700" b="1" dirty="0">
                          <a:solidFill>
                            <a:schemeClr val="bg2">
                              <a:lumMod val="50000"/>
                            </a:schemeClr>
                          </a:solidFill>
                          <a:latin typeface="+mn-ea"/>
                          <a:ea typeface="+mn-ea"/>
                        </a:rPr>
                        <a:t>別添リストを参照のうえ、１つ選択し記入してください。</a:t>
                      </a:r>
                      <a:endParaRPr kumimoji="1" lang="ja-JP" altLang="en-US" sz="1600" b="1" dirty="0">
                        <a:solidFill>
                          <a:schemeClr val="bg2">
                            <a:lumMod val="50000"/>
                          </a:schemeClr>
                        </a:solidFill>
                      </a:endParaRP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01703434"/>
                  </a:ext>
                </a:extLst>
              </a:tr>
              <a:tr h="203443">
                <a:tc vMerge="1">
                  <a:txBody>
                    <a:bodyPr/>
                    <a:lstStyle/>
                    <a:p>
                      <a:endParaRPr kumimoji="1" lang="ja-JP" altLang="en-US" sz="1200" dirty="0">
                        <a:latin typeface="+mn-ea"/>
                        <a:ea typeface="+mn-ea"/>
                      </a:endParaRPr>
                    </a:p>
                  </a:txBody>
                  <a:tcPr anchor="ctr"/>
                </a:tc>
                <a:tc gridSpan="2">
                  <a:txBody>
                    <a:bodyPr/>
                    <a:lstStyle/>
                    <a:p>
                      <a:endParaRPr kumimoji="1" lang="ja-JP" altLang="en-US" sz="1050" dirty="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gridSpan="4">
                  <a:txBody>
                    <a:bodyPr/>
                    <a:lstStyle/>
                    <a:p>
                      <a:endParaRPr kumimoji="1" lang="ja-JP" altLang="en-US" sz="1050" dirty="0"/>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dirty="0"/>
                    </a:p>
                  </a:txBody>
                  <a:tcPr>
                    <a:lnL w="12700" cap="flat" cmpd="sng" algn="ctr">
                      <a:solidFill>
                        <a:schemeClr val="bg2">
                          <a:lumMod val="50000"/>
                        </a:schemeClr>
                      </a:solidFill>
                      <a:prstDash val="solid"/>
                      <a:round/>
                      <a:headEnd type="none" w="med" len="med"/>
                      <a:tailEnd type="none" w="med" len="med"/>
                    </a:ln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2521548"/>
                  </a:ext>
                </a:extLst>
              </a:tr>
              <a:tr h="203443">
                <a:tc rowSpan="2">
                  <a:txBody>
                    <a:bodyPr/>
                    <a:lstStyle/>
                    <a:p>
                      <a:r>
                        <a:rPr kumimoji="1" lang="ja-JP" altLang="en-US" sz="1050" b="1" dirty="0">
                          <a:solidFill>
                            <a:schemeClr val="bg1"/>
                          </a:solidFill>
                          <a:latin typeface="+mn-ea"/>
                          <a:ea typeface="+mn-ea"/>
                        </a:rPr>
                        <a:t>代表者氏名</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kumimoji="1" lang="ja-JP" altLang="en-US" sz="800" b="1" dirty="0">
                          <a:latin typeface="+mn-ea"/>
                          <a:ea typeface="+mn-ea"/>
                        </a:rPr>
                        <a:t>フリガナ</a:t>
                      </a:r>
                      <a:endParaRPr kumimoji="1" lang="ja-JP" altLang="en-US" sz="1050" b="1" dirty="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r>
                        <a:rPr kumimoji="1" lang="ja-JP" altLang="en-US" sz="1050" b="1" dirty="0">
                          <a:solidFill>
                            <a:schemeClr val="bg1"/>
                          </a:solidFill>
                          <a:latin typeface="+mn-ea"/>
                          <a:ea typeface="+mn-ea"/>
                        </a:rPr>
                        <a:t>担当者氏名</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kumimoji="1" lang="ja-JP" altLang="en-US" sz="800" b="1" dirty="0">
                          <a:latin typeface="+mn-ea"/>
                          <a:ea typeface="+mn-ea"/>
                        </a:rPr>
                        <a:t>フリガナ</a:t>
                      </a:r>
                      <a:endParaRPr kumimoji="1" lang="ja-JP" altLang="en-US" sz="1050" b="1"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accent4"/>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rgbClr val="CAEEFB">
                        <a:alpha val="50196"/>
                      </a:srgbClr>
                    </a:solidFill>
                  </a:tcPr>
                </a:tc>
                <a:tc gridSpan="3">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rgbClr val="CAEEFB">
                        <a:alpha val="50196"/>
                      </a:srgbClr>
                    </a:solidFill>
                  </a:tcPr>
                </a:tc>
                <a:tc hMerge="1">
                  <a:txBody>
                    <a:bodyPr/>
                    <a:lstStyle/>
                    <a:p>
                      <a:endParaRPr kumimoji="1" lang="ja-JP" altLang="en-US"/>
                    </a:p>
                  </a:txBody>
                  <a:tcPr>
                    <a:lnL w="12700" cap="flat" cmpd="sng" algn="ctr">
                      <a:solidFill>
                        <a:schemeClr val="accent4"/>
                      </a:solidFill>
                      <a:prstDash val="solid"/>
                      <a:round/>
                      <a:headEnd type="none" w="med" len="med"/>
                      <a:tailEnd type="none" w="med" len="med"/>
                    </a:ln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49914469"/>
                  </a:ext>
                </a:extLst>
              </a:tr>
              <a:tr h="203443">
                <a:tc vMerge="1">
                  <a:txBody>
                    <a:bodyPr/>
                    <a:lstStyle/>
                    <a:p>
                      <a:endParaRPr kumimoji="1" lang="ja-JP" altLang="en-US" sz="1200" dirty="0">
                        <a:latin typeface="+mn-ea"/>
                        <a:ea typeface="+mn-ea"/>
                      </a:endParaRPr>
                    </a:p>
                  </a:txBody>
                  <a:tcPr anchor="ctr"/>
                </a:tc>
                <a:tc gridSpan="2">
                  <a:txBody>
                    <a:bodyPr/>
                    <a:lstStyle/>
                    <a:p>
                      <a:endParaRPr kumimoji="1" lang="ja-JP" altLang="en-US" sz="1050" dirty="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gridSpan="4">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accent4"/>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CAEEFB">
                        <a:alpha val="50196"/>
                      </a:srgbClr>
                    </a:solidFil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accent4"/>
                      </a:solidFill>
                      <a:prstDash val="solid"/>
                      <a:round/>
                      <a:headEnd type="none" w="med" len="med"/>
                      <a:tailEnd type="none" w="med" len="med"/>
                    </a:ln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66330210"/>
                  </a:ext>
                </a:extLst>
              </a:tr>
              <a:tr h="172618">
                <a:tc rowSpan="2">
                  <a:txBody>
                    <a:bodyPr/>
                    <a:lstStyle/>
                    <a:p>
                      <a:r>
                        <a:rPr kumimoji="1" lang="ja-JP" altLang="en-US" sz="1050" b="1" dirty="0">
                          <a:solidFill>
                            <a:schemeClr val="bg1"/>
                          </a:solidFill>
                          <a:latin typeface="+mn-ea"/>
                          <a:ea typeface="+mn-ea"/>
                        </a:rPr>
                        <a:t>所在地</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r>
                        <a:rPr kumimoji="1" lang="ja-JP" altLang="en-US" sz="800" b="1" dirty="0">
                          <a:latin typeface="+mn-ea"/>
                          <a:ea typeface="+mn-ea"/>
                        </a:rPr>
                        <a:t>郵便番号</a:t>
                      </a:r>
                    </a:p>
                  </a:txBody>
                  <a:tcPr anchor="ctr">
                    <a:lnL w="12700" cap="flat" cmpd="sng" algn="ctr">
                      <a:solidFill>
                        <a:schemeClr val="bg1"/>
                      </a:solid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r>
                        <a:rPr kumimoji="1" lang="ja-JP" altLang="en-US" sz="1050" b="1" dirty="0">
                          <a:solidFill>
                            <a:schemeClr val="bg1"/>
                          </a:solidFill>
                          <a:latin typeface="+mn-ea"/>
                          <a:ea typeface="+mn-ea"/>
                        </a:rPr>
                        <a:t>所属・役職</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gridSpan="4">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CAEEFB">
                        <a:alpha val="50196"/>
                      </a:srgbClr>
                    </a:solidFill>
                  </a:tcPr>
                </a:tc>
                <a:tc hMerge="1">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accent4"/>
                      </a:solidFill>
                      <a:prstDash val="solid"/>
                      <a:round/>
                      <a:headEnd type="none" w="med" len="med"/>
                      <a:tailEnd type="none" w="med" len="med"/>
                    </a:lnL>
                  </a:tcPr>
                </a:tc>
                <a:tc hMerge="1">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47200640"/>
                  </a:ext>
                </a:extLst>
              </a:tr>
              <a:tr h="203443">
                <a:tc vMerge="1">
                  <a:txBody>
                    <a:bodyPr/>
                    <a:lstStyle/>
                    <a:p>
                      <a:endParaRPr kumimoji="1" lang="ja-JP" altLang="en-US" sz="1200" dirty="0">
                        <a:latin typeface="+mn-ea"/>
                        <a:ea typeface="+mn-ea"/>
                      </a:endParaRPr>
                    </a:p>
                  </a:txBody>
                  <a:tcPr anchor="ctr"/>
                </a:tc>
                <a:tc gridSpan="2">
                  <a:txBody>
                    <a:bodyPr/>
                    <a:lstStyle/>
                    <a:p>
                      <a:endParaRPr kumimoji="1" lang="ja-JP" altLang="en-US" sz="1050" dirty="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a:txBody>
                    <a:bodyPr/>
                    <a:lstStyle/>
                    <a:p>
                      <a:r>
                        <a:rPr kumimoji="1" lang="ja-JP" altLang="en-US" sz="1000" b="1" dirty="0">
                          <a:solidFill>
                            <a:schemeClr val="bg1"/>
                          </a:solidFill>
                          <a:latin typeface="+mn-ea"/>
                          <a:ea typeface="+mn-ea"/>
                        </a:rPr>
                        <a:t>担当者メール</a:t>
                      </a:r>
                      <a:endParaRPr kumimoji="1" lang="ja-JP" altLang="en-US" sz="1050" b="1" dirty="0">
                        <a:solidFill>
                          <a:schemeClr val="bg1"/>
                        </a:solidFill>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4">
                        <a:lumMod val="75000"/>
                      </a:schemeClr>
                    </a:solidFill>
                  </a:tcPr>
                </a:tc>
                <a:tc gridSpan="2">
                  <a:txBody>
                    <a:bodyPr/>
                    <a:lstStyle/>
                    <a:p>
                      <a:pPr algn="l"/>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CAEEFB">
                        <a:alpha val="50196"/>
                      </a:srgbClr>
                    </a:solidFil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r>
                        <a:rPr kumimoji="1" lang="ja-JP" altLang="en-US" sz="700" b="1" dirty="0">
                          <a:solidFill>
                            <a:schemeClr val="bg1"/>
                          </a:solidFill>
                          <a:latin typeface="+mn-ea"/>
                          <a:ea typeface="+mn-ea"/>
                        </a:rPr>
                        <a:t>担当者電話番号</a:t>
                      </a:r>
                      <a:endParaRPr kumimoji="1" lang="ja-JP" altLang="en-US" sz="105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75000"/>
                      </a:schemeClr>
                    </a:solidFill>
                  </a:tcPr>
                </a:tc>
                <a:tc>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CAEEFB">
                        <a:alpha val="50196"/>
                      </a:srgbClr>
                    </a:solidFill>
                  </a:tcPr>
                </a:tc>
                <a:extLst>
                  <a:ext uri="{0D108BD9-81ED-4DB2-BD59-A6C34878D82A}">
                    <a16:rowId xmlns:a16="http://schemas.microsoft.com/office/drawing/2014/main" val="2516148802"/>
                  </a:ext>
                </a:extLst>
              </a:tr>
            </a:tbl>
          </a:graphicData>
        </a:graphic>
      </p:graphicFrame>
      <p:sp>
        <p:nvSpPr>
          <p:cNvPr id="15" name="テキスト ボックス 14">
            <a:extLst>
              <a:ext uri="{FF2B5EF4-FFF2-40B4-BE49-F238E27FC236}">
                <a16:creationId xmlns:a16="http://schemas.microsoft.com/office/drawing/2014/main" id="{DBE129B1-D9EB-1001-7E29-B70640ECCBF7}"/>
              </a:ext>
            </a:extLst>
          </p:cNvPr>
          <p:cNvSpPr txBox="1">
            <a:spLocks/>
          </p:cNvSpPr>
          <p:nvPr/>
        </p:nvSpPr>
        <p:spPr>
          <a:xfrm>
            <a:off x="173821" y="2652899"/>
            <a:ext cx="1342034" cy="215444"/>
          </a:xfrm>
          <a:prstGeom prst="rect">
            <a:avLst/>
          </a:prstGeom>
          <a:noFill/>
        </p:spPr>
        <p:txBody>
          <a:bodyPr wrap="none" rtlCol="0">
            <a:spAutoFit/>
          </a:bodyPr>
          <a:lstStyle/>
          <a:p>
            <a:r>
              <a:rPr kumimoji="1" lang="en-US" altLang="ja-JP" sz="800" b="1" dirty="0">
                <a:latin typeface="+mn-ea"/>
              </a:rPr>
              <a:t>※ </a:t>
            </a:r>
            <a:r>
              <a:rPr kumimoji="1" lang="ja-JP" altLang="en-US" sz="800" b="1" dirty="0">
                <a:latin typeface="+mn-ea"/>
              </a:rPr>
              <a:t>法人・団体・個人など</a:t>
            </a:r>
            <a:endParaRPr kumimoji="1" lang="ja-JP" altLang="en-US" sz="800" b="1" dirty="0"/>
          </a:p>
        </p:txBody>
      </p:sp>
      <p:sp>
        <p:nvSpPr>
          <p:cNvPr id="29" name="テキスト ボックス 28">
            <a:extLst>
              <a:ext uri="{FF2B5EF4-FFF2-40B4-BE49-F238E27FC236}">
                <a16:creationId xmlns:a16="http://schemas.microsoft.com/office/drawing/2014/main" id="{76BB0C1A-8416-2DE7-D125-0B6C0EA38CB7}"/>
              </a:ext>
            </a:extLst>
          </p:cNvPr>
          <p:cNvSpPr txBox="1">
            <a:spLocks/>
          </p:cNvSpPr>
          <p:nvPr/>
        </p:nvSpPr>
        <p:spPr>
          <a:xfrm>
            <a:off x="166948" y="675960"/>
            <a:ext cx="1019831" cy="253916"/>
          </a:xfrm>
          <a:prstGeom prst="rect">
            <a:avLst/>
          </a:prstGeom>
          <a:noFill/>
        </p:spPr>
        <p:txBody>
          <a:bodyPr wrap="none" rtlCol="0">
            <a:spAutoFit/>
          </a:bodyPr>
          <a:lstStyle/>
          <a:p>
            <a:r>
              <a:rPr kumimoji="1" lang="ja-JP" altLang="en-US" sz="1050" b="1" dirty="0"/>
              <a:t>■ 応募者情報</a:t>
            </a:r>
          </a:p>
        </p:txBody>
      </p:sp>
      <p:sp>
        <p:nvSpPr>
          <p:cNvPr id="36" name="テキスト ボックス 35">
            <a:extLst>
              <a:ext uri="{FF2B5EF4-FFF2-40B4-BE49-F238E27FC236}">
                <a16:creationId xmlns:a16="http://schemas.microsoft.com/office/drawing/2014/main" id="{B3335F10-2F1A-9779-30E6-B90C7BB65B69}"/>
              </a:ext>
            </a:extLst>
          </p:cNvPr>
          <p:cNvSpPr txBox="1">
            <a:spLocks/>
          </p:cNvSpPr>
          <p:nvPr/>
        </p:nvSpPr>
        <p:spPr>
          <a:xfrm>
            <a:off x="170337" y="4604692"/>
            <a:ext cx="1342034" cy="215444"/>
          </a:xfrm>
          <a:prstGeom prst="rect">
            <a:avLst/>
          </a:prstGeom>
          <a:noFill/>
        </p:spPr>
        <p:txBody>
          <a:bodyPr wrap="none" rtlCol="0">
            <a:spAutoFit/>
          </a:bodyPr>
          <a:lstStyle/>
          <a:p>
            <a:r>
              <a:rPr kumimoji="1" lang="en-US" altLang="ja-JP" sz="800" b="1" dirty="0">
                <a:latin typeface="+mn-ea"/>
              </a:rPr>
              <a:t>※ </a:t>
            </a:r>
            <a:r>
              <a:rPr kumimoji="1" lang="ja-JP" altLang="en-US" sz="800" b="1" dirty="0">
                <a:latin typeface="+mn-ea"/>
              </a:rPr>
              <a:t>法人・団体・個人など</a:t>
            </a:r>
            <a:endParaRPr kumimoji="1" lang="ja-JP" altLang="en-US" sz="800" b="1" dirty="0"/>
          </a:p>
        </p:txBody>
      </p:sp>
      <p:sp>
        <p:nvSpPr>
          <p:cNvPr id="38" name="テキスト ボックス 37">
            <a:extLst>
              <a:ext uri="{FF2B5EF4-FFF2-40B4-BE49-F238E27FC236}">
                <a16:creationId xmlns:a16="http://schemas.microsoft.com/office/drawing/2014/main" id="{C311ABBA-DD63-AE59-EE0F-6EA010DEBD36}"/>
              </a:ext>
            </a:extLst>
          </p:cNvPr>
          <p:cNvSpPr txBox="1">
            <a:spLocks/>
          </p:cNvSpPr>
          <p:nvPr/>
        </p:nvSpPr>
        <p:spPr>
          <a:xfrm>
            <a:off x="177211" y="6543159"/>
            <a:ext cx="1342034" cy="215444"/>
          </a:xfrm>
          <a:prstGeom prst="rect">
            <a:avLst/>
          </a:prstGeom>
          <a:noFill/>
        </p:spPr>
        <p:txBody>
          <a:bodyPr wrap="none" rtlCol="0">
            <a:spAutoFit/>
          </a:bodyPr>
          <a:lstStyle/>
          <a:p>
            <a:r>
              <a:rPr kumimoji="1" lang="en-US" altLang="ja-JP" sz="800" b="1" dirty="0">
                <a:latin typeface="+mn-ea"/>
              </a:rPr>
              <a:t>※ </a:t>
            </a:r>
            <a:r>
              <a:rPr kumimoji="1" lang="ja-JP" altLang="en-US" sz="800" b="1" dirty="0">
                <a:latin typeface="+mn-ea"/>
              </a:rPr>
              <a:t>法人・団体・個人など</a:t>
            </a:r>
            <a:endParaRPr kumimoji="1" lang="ja-JP" altLang="en-US" sz="800" b="1" dirty="0"/>
          </a:p>
        </p:txBody>
      </p:sp>
      <p:graphicFrame>
        <p:nvGraphicFramePr>
          <p:cNvPr id="39" name="表 38">
            <a:extLst>
              <a:ext uri="{FF2B5EF4-FFF2-40B4-BE49-F238E27FC236}">
                <a16:creationId xmlns:a16="http://schemas.microsoft.com/office/drawing/2014/main" id="{5A7E4CB5-2F39-F46B-FC46-D8772F37BAD5}"/>
              </a:ext>
            </a:extLst>
          </p:cNvPr>
          <p:cNvGraphicFramePr>
            <a:graphicFrameLocks noGrp="1"/>
          </p:cNvGraphicFramePr>
          <p:nvPr>
            <p:extLst>
              <p:ext uri="{D42A27DB-BD31-4B8C-83A1-F6EECF244321}">
                <p14:modId xmlns:p14="http://schemas.microsoft.com/office/powerpoint/2010/main" val="3650141582"/>
              </p:ext>
            </p:extLst>
          </p:nvPr>
        </p:nvGraphicFramePr>
        <p:xfrm>
          <a:off x="173821" y="2905671"/>
          <a:ext cx="8620823" cy="1661160"/>
        </p:xfrm>
        <a:graphic>
          <a:graphicData uri="http://schemas.openxmlformats.org/drawingml/2006/table">
            <a:tbl>
              <a:tblPr bandRow="1">
                <a:tableStyleId>{17292A2E-F333-43FB-9621-5CBBE7FDCDCB}</a:tableStyleId>
              </a:tblPr>
              <a:tblGrid>
                <a:gridCol w="864000">
                  <a:extLst>
                    <a:ext uri="{9D8B030D-6E8A-4147-A177-3AD203B41FA5}">
                      <a16:colId xmlns:a16="http://schemas.microsoft.com/office/drawing/2014/main" val="848955878"/>
                    </a:ext>
                  </a:extLst>
                </a:gridCol>
                <a:gridCol w="648000">
                  <a:extLst>
                    <a:ext uri="{9D8B030D-6E8A-4147-A177-3AD203B41FA5}">
                      <a16:colId xmlns:a16="http://schemas.microsoft.com/office/drawing/2014/main" val="1731292929"/>
                    </a:ext>
                  </a:extLst>
                </a:gridCol>
                <a:gridCol w="2277870">
                  <a:extLst>
                    <a:ext uri="{9D8B030D-6E8A-4147-A177-3AD203B41FA5}">
                      <a16:colId xmlns:a16="http://schemas.microsoft.com/office/drawing/2014/main" val="3895552347"/>
                    </a:ext>
                  </a:extLst>
                </a:gridCol>
                <a:gridCol w="989369">
                  <a:extLst>
                    <a:ext uri="{9D8B030D-6E8A-4147-A177-3AD203B41FA5}">
                      <a16:colId xmlns:a16="http://schemas.microsoft.com/office/drawing/2014/main" val="406170794"/>
                    </a:ext>
                  </a:extLst>
                </a:gridCol>
                <a:gridCol w="612000">
                  <a:extLst>
                    <a:ext uri="{9D8B030D-6E8A-4147-A177-3AD203B41FA5}">
                      <a16:colId xmlns:a16="http://schemas.microsoft.com/office/drawing/2014/main" val="1160363241"/>
                    </a:ext>
                  </a:extLst>
                </a:gridCol>
                <a:gridCol w="1349395">
                  <a:extLst>
                    <a:ext uri="{9D8B030D-6E8A-4147-A177-3AD203B41FA5}">
                      <a16:colId xmlns:a16="http://schemas.microsoft.com/office/drawing/2014/main" val="420159155"/>
                    </a:ext>
                  </a:extLst>
                </a:gridCol>
                <a:gridCol w="815009">
                  <a:extLst>
                    <a:ext uri="{9D8B030D-6E8A-4147-A177-3AD203B41FA5}">
                      <a16:colId xmlns:a16="http://schemas.microsoft.com/office/drawing/2014/main" val="4036601479"/>
                    </a:ext>
                  </a:extLst>
                </a:gridCol>
                <a:gridCol w="1065180">
                  <a:extLst>
                    <a:ext uri="{9D8B030D-6E8A-4147-A177-3AD203B41FA5}">
                      <a16:colId xmlns:a16="http://schemas.microsoft.com/office/drawing/2014/main" val="1628192352"/>
                    </a:ext>
                  </a:extLst>
                </a:gridCol>
              </a:tblGrid>
              <a:tr h="184948">
                <a:tc grid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mn-ea"/>
                          <a:ea typeface="+mn-ea"/>
                        </a:rPr>
                        <a:t>▼共同応募者 ①　</a:t>
                      </a:r>
                      <a:r>
                        <a:rPr kumimoji="1" lang="ja-JP" altLang="en-US" sz="900" b="1" u="sng" dirty="0">
                          <a:solidFill>
                            <a:schemeClr val="bg1"/>
                          </a:solidFill>
                          <a:latin typeface="+mn-ea"/>
                          <a:ea typeface="+mn-ea"/>
                        </a:rPr>
                        <a:t>（共同応募の場合のみ記入）</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1"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pPr algn="ct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pPr algn="ct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pPr algn="ct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extLst>
                  <a:ext uri="{0D108BD9-81ED-4DB2-BD59-A6C34878D82A}">
                    <a16:rowId xmlns:a16="http://schemas.microsoft.com/office/drawing/2014/main" val="2474934360"/>
                  </a:ext>
                </a:extLst>
              </a:tr>
              <a:tr h="172618">
                <a:tc rowSpan="2">
                  <a:txBody>
                    <a:bodyPr/>
                    <a:lstStyle/>
                    <a:p>
                      <a:r>
                        <a:rPr kumimoji="1" lang="ja-JP" altLang="en-US" sz="1050" b="1" dirty="0">
                          <a:solidFill>
                            <a:schemeClr val="bg1"/>
                          </a:solidFill>
                          <a:latin typeface="+mn-ea"/>
                          <a:ea typeface="+mn-ea"/>
                        </a:rPr>
                        <a:t>名称 </a:t>
                      </a:r>
                      <a:r>
                        <a:rPr kumimoji="1" lang="en-US" altLang="ja-JP" sz="1050" b="1" dirty="0">
                          <a:solidFill>
                            <a:schemeClr val="bg1"/>
                          </a:solidFill>
                          <a:latin typeface="+mn-ea"/>
                          <a:ea typeface="+mn-ea"/>
                        </a:rPr>
                        <a:t>※</a:t>
                      </a: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n-ea"/>
                          <a:ea typeface="+mn-ea"/>
                        </a:rPr>
                        <a:t>フリガナ</a:t>
                      </a: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no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latin typeface="+mn-ea"/>
                          <a:ea typeface="+mn-ea"/>
                        </a:rPr>
                        <a:t>業種</a:t>
                      </a:r>
                      <a:endParaRPr kumimoji="1" lang="ja-JP" altLang="en-US" sz="500" b="1" dirty="0">
                        <a:solidFill>
                          <a:schemeClr val="bg1"/>
                        </a:solidFill>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gridSpan="4">
                  <a:txBody>
                    <a:bodyPr/>
                    <a:lstStyle/>
                    <a:p>
                      <a:r>
                        <a:rPr kumimoji="1" lang="en-US" altLang="ja-JP" sz="700" b="1" dirty="0">
                          <a:solidFill>
                            <a:schemeClr val="bg2">
                              <a:lumMod val="50000"/>
                            </a:schemeClr>
                          </a:solidFill>
                          <a:latin typeface="+mn-ea"/>
                          <a:ea typeface="+mn-ea"/>
                        </a:rPr>
                        <a:t>※ </a:t>
                      </a:r>
                      <a:r>
                        <a:rPr kumimoji="1" lang="ja-JP" altLang="en-US" sz="700" b="1" dirty="0">
                          <a:solidFill>
                            <a:schemeClr val="bg2">
                              <a:lumMod val="50000"/>
                            </a:schemeClr>
                          </a:solidFill>
                          <a:latin typeface="+mn-ea"/>
                          <a:ea typeface="+mn-ea"/>
                        </a:rPr>
                        <a:t>別添えリストを参照のうえ、１つ選択し記入してください。</a:t>
                      </a:r>
                      <a:endParaRPr kumimoji="1" lang="ja-JP" altLang="en-US" sz="1600" dirty="0"/>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01703434"/>
                  </a:ext>
                </a:extLst>
              </a:tr>
              <a:tr h="203443">
                <a:tc vMerge="1">
                  <a:txBody>
                    <a:bodyPr/>
                    <a:lstStyle/>
                    <a:p>
                      <a:endParaRPr kumimoji="1" lang="ja-JP" altLang="en-US" sz="1200" dirty="0">
                        <a:latin typeface="+mn-ea"/>
                        <a:ea typeface="+mn-ea"/>
                      </a:endParaRPr>
                    </a:p>
                  </a:txBody>
                  <a:tcPr anchor="ctr"/>
                </a:tc>
                <a:tc gridSpan="2">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gridSpan="4">
                  <a:txBody>
                    <a:bodyPr/>
                    <a:lstStyle/>
                    <a:p>
                      <a:endParaRPr kumimoji="1" lang="ja-JP" altLang="en-US" sz="1050" dirty="0"/>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2521548"/>
                  </a:ext>
                </a:extLst>
              </a:tr>
              <a:tr h="203443">
                <a:tc rowSpan="2">
                  <a:txBody>
                    <a:bodyPr/>
                    <a:lstStyle/>
                    <a:p>
                      <a:r>
                        <a:rPr kumimoji="1" lang="ja-JP" altLang="en-US" sz="1050" b="1" dirty="0">
                          <a:solidFill>
                            <a:schemeClr val="bg1"/>
                          </a:solidFill>
                          <a:latin typeface="+mn-ea"/>
                          <a:ea typeface="+mn-ea"/>
                        </a:rPr>
                        <a:t>代表者氏名</a:t>
                      </a:r>
                    </a:p>
                  </a:txBody>
                  <a:tcPr anchor="ctr">
                    <a:lnL w="12700" cap="flat" cmpd="sng" algn="ctr">
                      <a:solidFill>
                        <a:schemeClr val="bg2">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kumimoji="1" lang="ja-JP" altLang="en-US" sz="800" b="1" dirty="0">
                          <a:latin typeface="+mn-ea"/>
                          <a:ea typeface="+mn-ea"/>
                        </a:rPr>
                        <a:t>フリガナ</a:t>
                      </a:r>
                      <a:endParaRPr kumimoji="1" lang="ja-JP" altLang="en-US" sz="1050" b="1"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r>
                        <a:rPr kumimoji="1" lang="ja-JP" altLang="en-US" sz="1050" b="1" dirty="0">
                          <a:solidFill>
                            <a:schemeClr val="bg1"/>
                          </a:solidFill>
                          <a:latin typeface="+mn-ea"/>
                          <a:ea typeface="+mn-ea"/>
                        </a:rPr>
                        <a:t>担当者氏名</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kumimoji="1" lang="ja-JP" altLang="en-US" sz="800" b="1" dirty="0">
                          <a:latin typeface="+mn-ea"/>
                          <a:ea typeface="+mn-ea"/>
                        </a:rPr>
                        <a:t>フリガナ</a:t>
                      </a:r>
                      <a:endParaRPr kumimoji="1" lang="ja-JP" altLang="en-US" sz="1050" b="1"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accent4"/>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rgbClr val="CAEEFB">
                        <a:alpha val="50196"/>
                      </a:srgbClr>
                    </a:solidFill>
                  </a:tcPr>
                </a:tc>
                <a:tc gridSpan="3">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rgbClr val="CAEEFB">
                        <a:alpha val="50196"/>
                      </a:srgbClr>
                    </a:solidFill>
                  </a:tcPr>
                </a:tc>
                <a:tc hMerge="1">
                  <a:txBody>
                    <a:bodyPr/>
                    <a:lstStyle/>
                    <a:p>
                      <a:endParaRPr kumimoji="1" lang="ja-JP" altLang="en-US"/>
                    </a:p>
                  </a:txBody>
                  <a:tcPr>
                    <a:lnL w="12700" cap="flat" cmpd="sng" algn="ctr">
                      <a:solidFill>
                        <a:schemeClr val="accent4"/>
                      </a:solidFill>
                      <a:prstDash val="solid"/>
                      <a:round/>
                      <a:headEnd type="none" w="med" len="med"/>
                      <a:tailEnd type="none" w="med" len="med"/>
                    </a:ln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49914469"/>
                  </a:ext>
                </a:extLst>
              </a:tr>
              <a:tr h="203443">
                <a:tc vMerge="1">
                  <a:txBody>
                    <a:bodyPr/>
                    <a:lstStyle/>
                    <a:p>
                      <a:endParaRPr kumimoji="1" lang="ja-JP" altLang="en-US" sz="1200" dirty="0">
                        <a:latin typeface="+mn-ea"/>
                        <a:ea typeface="+mn-ea"/>
                      </a:endParaRPr>
                    </a:p>
                  </a:txBody>
                  <a:tcPr anchor="ctr"/>
                </a:tc>
                <a:tc gridSpan="2">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gridSpan="4">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accent4"/>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CAEEFB">
                        <a:alpha val="50196"/>
                      </a:srgbClr>
                    </a:solidFil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accent4"/>
                      </a:solidFill>
                      <a:prstDash val="solid"/>
                      <a:round/>
                      <a:headEnd type="none" w="med" len="med"/>
                      <a:tailEnd type="none" w="med" len="med"/>
                    </a:ln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66330210"/>
                  </a:ext>
                </a:extLst>
              </a:tr>
              <a:tr h="172618">
                <a:tc rowSpan="2">
                  <a:txBody>
                    <a:bodyPr/>
                    <a:lstStyle/>
                    <a:p>
                      <a:r>
                        <a:rPr kumimoji="1" lang="ja-JP" altLang="en-US" sz="1050" b="1" dirty="0">
                          <a:solidFill>
                            <a:schemeClr val="bg1"/>
                          </a:solidFill>
                          <a:latin typeface="+mn-ea"/>
                          <a:ea typeface="+mn-ea"/>
                        </a:rPr>
                        <a:t>所在地</a:t>
                      </a:r>
                    </a:p>
                  </a:txBody>
                  <a:tcPr anchor="ctr">
                    <a:lnL w="12700" cap="flat" cmpd="sng" algn="ctr">
                      <a:solidFill>
                        <a:schemeClr val="bg2">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r>
                        <a:rPr kumimoji="1" lang="ja-JP" altLang="en-US" sz="800" b="1" dirty="0">
                          <a:latin typeface="+mn-ea"/>
                          <a:ea typeface="+mn-ea"/>
                        </a:rPr>
                        <a:t>郵便番号</a:t>
                      </a: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r>
                        <a:rPr kumimoji="1" lang="ja-JP" altLang="en-US" sz="1050" b="1" dirty="0">
                          <a:solidFill>
                            <a:schemeClr val="bg1"/>
                          </a:solidFill>
                          <a:latin typeface="+mn-ea"/>
                          <a:ea typeface="+mn-ea"/>
                        </a:rPr>
                        <a:t>所属・役職</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gridSpan="4">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CAEEFB">
                        <a:alpha val="50196"/>
                      </a:srgbClr>
                    </a:solidFill>
                  </a:tcPr>
                </a:tc>
                <a:tc hMerge="1">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accent4"/>
                      </a:solidFill>
                      <a:prstDash val="solid"/>
                      <a:round/>
                      <a:headEnd type="none" w="med" len="med"/>
                      <a:tailEnd type="none" w="med" len="med"/>
                    </a:lnL>
                  </a:tcPr>
                </a:tc>
                <a:tc hMerge="1">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47200640"/>
                  </a:ext>
                </a:extLst>
              </a:tr>
              <a:tr h="203443">
                <a:tc vMerge="1">
                  <a:txBody>
                    <a:bodyPr/>
                    <a:lstStyle/>
                    <a:p>
                      <a:endParaRPr kumimoji="1" lang="ja-JP" altLang="en-US" sz="1200" dirty="0">
                        <a:latin typeface="+mn-ea"/>
                        <a:ea typeface="+mn-ea"/>
                      </a:endParaRPr>
                    </a:p>
                  </a:txBody>
                  <a:tcPr anchor="ctr"/>
                </a:tc>
                <a:tc gridSpan="2">
                  <a:txBody>
                    <a:bodyPr/>
                    <a:lstStyle/>
                    <a:p>
                      <a:endParaRPr kumimoji="1" lang="zh-TW" altLang="en-US" sz="1050" dirty="0">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a:txBody>
                    <a:bodyPr/>
                    <a:lstStyle/>
                    <a:p>
                      <a:r>
                        <a:rPr kumimoji="1" lang="ja-JP" altLang="en-US" sz="1000" b="1" dirty="0">
                          <a:solidFill>
                            <a:schemeClr val="bg1"/>
                          </a:solidFill>
                          <a:latin typeface="+mn-ea"/>
                          <a:ea typeface="+mn-ea"/>
                        </a:rPr>
                        <a:t>担当者メール</a:t>
                      </a:r>
                      <a:endParaRPr kumimoji="1" lang="ja-JP" altLang="en-US" sz="1050" b="1" dirty="0">
                        <a:solidFill>
                          <a:schemeClr val="bg1"/>
                        </a:solidFill>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4">
                        <a:lumMod val="75000"/>
                      </a:schemeClr>
                    </a:solidFill>
                  </a:tcPr>
                </a:tc>
                <a:tc gridSpan="2">
                  <a:txBody>
                    <a:bodyPr/>
                    <a:lstStyle/>
                    <a:p>
                      <a:pPr algn="l"/>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CAEEFB">
                        <a:alpha val="50196"/>
                      </a:srgbClr>
                    </a:solidFil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r>
                        <a:rPr kumimoji="1" lang="ja-JP" altLang="en-US" sz="700" b="1" dirty="0">
                          <a:solidFill>
                            <a:schemeClr val="bg1"/>
                          </a:solidFill>
                          <a:latin typeface="+mn-ea"/>
                          <a:ea typeface="+mn-ea"/>
                        </a:rPr>
                        <a:t>担当者電話番号</a:t>
                      </a:r>
                      <a:endParaRPr kumimoji="1" lang="ja-JP" altLang="en-US" sz="105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75000"/>
                      </a:schemeClr>
                    </a:solidFill>
                  </a:tcPr>
                </a:tc>
                <a:tc>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CAEEFB">
                        <a:alpha val="50196"/>
                      </a:srgbClr>
                    </a:solidFill>
                  </a:tcPr>
                </a:tc>
                <a:extLst>
                  <a:ext uri="{0D108BD9-81ED-4DB2-BD59-A6C34878D82A}">
                    <a16:rowId xmlns:a16="http://schemas.microsoft.com/office/drawing/2014/main" val="2516148802"/>
                  </a:ext>
                </a:extLst>
              </a:tr>
            </a:tbl>
          </a:graphicData>
        </a:graphic>
      </p:graphicFrame>
      <p:graphicFrame>
        <p:nvGraphicFramePr>
          <p:cNvPr id="40" name="表 39">
            <a:extLst>
              <a:ext uri="{FF2B5EF4-FFF2-40B4-BE49-F238E27FC236}">
                <a16:creationId xmlns:a16="http://schemas.microsoft.com/office/drawing/2014/main" id="{FC0E0DAF-8A8F-70B0-D1F9-7079D1116B55}"/>
              </a:ext>
            </a:extLst>
          </p:cNvPr>
          <p:cNvGraphicFramePr>
            <a:graphicFrameLocks noGrp="1"/>
          </p:cNvGraphicFramePr>
          <p:nvPr>
            <p:extLst>
              <p:ext uri="{D42A27DB-BD31-4B8C-83A1-F6EECF244321}">
                <p14:modId xmlns:p14="http://schemas.microsoft.com/office/powerpoint/2010/main" val="1085291953"/>
              </p:ext>
            </p:extLst>
          </p:nvPr>
        </p:nvGraphicFramePr>
        <p:xfrm>
          <a:off x="173821" y="4857997"/>
          <a:ext cx="8620823" cy="1661160"/>
        </p:xfrm>
        <a:graphic>
          <a:graphicData uri="http://schemas.openxmlformats.org/drawingml/2006/table">
            <a:tbl>
              <a:tblPr bandRow="1">
                <a:tableStyleId>{17292A2E-F333-43FB-9621-5CBBE7FDCDCB}</a:tableStyleId>
              </a:tblPr>
              <a:tblGrid>
                <a:gridCol w="864000">
                  <a:extLst>
                    <a:ext uri="{9D8B030D-6E8A-4147-A177-3AD203B41FA5}">
                      <a16:colId xmlns:a16="http://schemas.microsoft.com/office/drawing/2014/main" val="848955878"/>
                    </a:ext>
                  </a:extLst>
                </a:gridCol>
                <a:gridCol w="648000">
                  <a:extLst>
                    <a:ext uri="{9D8B030D-6E8A-4147-A177-3AD203B41FA5}">
                      <a16:colId xmlns:a16="http://schemas.microsoft.com/office/drawing/2014/main" val="1731292929"/>
                    </a:ext>
                  </a:extLst>
                </a:gridCol>
                <a:gridCol w="2277870">
                  <a:extLst>
                    <a:ext uri="{9D8B030D-6E8A-4147-A177-3AD203B41FA5}">
                      <a16:colId xmlns:a16="http://schemas.microsoft.com/office/drawing/2014/main" val="3895552347"/>
                    </a:ext>
                  </a:extLst>
                </a:gridCol>
                <a:gridCol w="989369">
                  <a:extLst>
                    <a:ext uri="{9D8B030D-6E8A-4147-A177-3AD203B41FA5}">
                      <a16:colId xmlns:a16="http://schemas.microsoft.com/office/drawing/2014/main" val="406170794"/>
                    </a:ext>
                  </a:extLst>
                </a:gridCol>
                <a:gridCol w="612000">
                  <a:extLst>
                    <a:ext uri="{9D8B030D-6E8A-4147-A177-3AD203B41FA5}">
                      <a16:colId xmlns:a16="http://schemas.microsoft.com/office/drawing/2014/main" val="1160363241"/>
                    </a:ext>
                  </a:extLst>
                </a:gridCol>
                <a:gridCol w="1349395">
                  <a:extLst>
                    <a:ext uri="{9D8B030D-6E8A-4147-A177-3AD203B41FA5}">
                      <a16:colId xmlns:a16="http://schemas.microsoft.com/office/drawing/2014/main" val="420159155"/>
                    </a:ext>
                  </a:extLst>
                </a:gridCol>
                <a:gridCol w="815009">
                  <a:extLst>
                    <a:ext uri="{9D8B030D-6E8A-4147-A177-3AD203B41FA5}">
                      <a16:colId xmlns:a16="http://schemas.microsoft.com/office/drawing/2014/main" val="4036601479"/>
                    </a:ext>
                  </a:extLst>
                </a:gridCol>
                <a:gridCol w="1065180">
                  <a:extLst>
                    <a:ext uri="{9D8B030D-6E8A-4147-A177-3AD203B41FA5}">
                      <a16:colId xmlns:a16="http://schemas.microsoft.com/office/drawing/2014/main" val="1628192352"/>
                    </a:ext>
                  </a:extLst>
                </a:gridCol>
              </a:tblGrid>
              <a:tr h="184948">
                <a:tc grid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mn-ea"/>
                          <a:ea typeface="+mn-ea"/>
                        </a:rPr>
                        <a:t>▼共同応募者 ②　</a:t>
                      </a:r>
                      <a:r>
                        <a:rPr kumimoji="1" lang="ja-JP" altLang="en-US" sz="900" b="1" u="sng" dirty="0">
                          <a:solidFill>
                            <a:schemeClr val="bg1"/>
                          </a:solidFill>
                          <a:latin typeface="+mn-ea"/>
                          <a:ea typeface="+mn-ea"/>
                        </a:rPr>
                        <a:t>（共同応募の場合のみ記入）</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1"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pPr algn="ct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pPr algn="ct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pPr algn="ct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extLst>
                  <a:ext uri="{0D108BD9-81ED-4DB2-BD59-A6C34878D82A}">
                    <a16:rowId xmlns:a16="http://schemas.microsoft.com/office/drawing/2014/main" val="2474934360"/>
                  </a:ext>
                </a:extLst>
              </a:tr>
              <a:tr h="172618">
                <a:tc rowSpan="2">
                  <a:txBody>
                    <a:bodyPr/>
                    <a:lstStyle/>
                    <a:p>
                      <a:r>
                        <a:rPr kumimoji="1" lang="ja-JP" altLang="en-US" sz="1050" b="1" dirty="0">
                          <a:solidFill>
                            <a:schemeClr val="bg1"/>
                          </a:solidFill>
                          <a:latin typeface="+mn-ea"/>
                          <a:ea typeface="+mn-ea"/>
                        </a:rPr>
                        <a:t>名称 </a:t>
                      </a:r>
                      <a:r>
                        <a:rPr kumimoji="1" lang="en-US" altLang="ja-JP" sz="1050" b="1" dirty="0">
                          <a:solidFill>
                            <a:schemeClr val="bg1"/>
                          </a:solidFill>
                          <a:latin typeface="+mn-ea"/>
                          <a:ea typeface="+mn-ea"/>
                        </a:rPr>
                        <a:t>※</a:t>
                      </a:r>
                      <a:endParaRPr kumimoji="1" lang="ja-JP" altLang="en-US" sz="90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n-ea"/>
                          <a:ea typeface="+mn-ea"/>
                        </a:rPr>
                        <a:t>フリガナ</a:t>
                      </a: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no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latin typeface="+mn-ea"/>
                          <a:ea typeface="+mn-ea"/>
                        </a:rPr>
                        <a:t>業種</a:t>
                      </a:r>
                      <a:endParaRPr kumimoji="1" lang="ja-JP" altLang="en-US" sz="800" b="1" dirty="0">
                        <a:solidFill>
                          <a:schemeClr val="bg1"/>
                        </a:solidFill>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gridSpan="4">
                  <a:txBody>
                    <a:bodyPr/>
                    <a:lstStyle/>
                    <a:p>
                      <a:r>
                        <a:rPr kumimoji="1" lang="en-US" altLang="ja-JP" sz="700" b="1" dirty="0">
                          <a:solidFill>
                            <a:schemeClr val="bg2">
                              <a:lumMod val="50000"/>
                            </a:schemeClr>
                          </a:solidFill>
                          <a:latin typeface="+mn-ea"/>
                          <a:ea typeface="+mn-ea"/>
                        </a:rPr>
                        <a:t>※ </a:t>
                      </a:r>
                      <a:r>
                        <a:rPr kumimoji="1" lang="ja-JP" altLang="en-US" sz="700" b="1" dirty="0">
                          <a:solidFill>
                            <a:schemeClr val="bg2">
                              <a:lumMod val="50000"/>
                            </a:schemeClr>
                          </a:solidFill>
                          <a:latin typeface="+mn-ea"/>
                          <a:ea typeface="+mn-ea"/>
                        </a:rPr>
                        <a:t>別添えリストを参照のうえ、１つ選択し記入してください。</a:t>
                      </a:r>
                      <a:endParaRPr kumimoji="1" lang="ja-JP" altLang="en-US" sz="1600" dirty="0"/>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01703434"/>
                  </a:ext>
                </a:extLst>
              </a:tr>
              <a:tr h="203443">
                <a:tc vMerge="1">
                  <a:txBody>
                    <a:bodyPr/>
                    <a:lstStyle/>
                    <a:p>
                      <a:endParaRPr kumimoji="1" lang="ja-JP" altLang="en-US" sz="1200" dirty="0">
                        <a:latin typeface="+mn-ea"/>
                        <a:ea typeface="+mn-ea"/>
                      </a:endParaRPr>
                    </a:p>
                  </a:txBody>
                  <a:tcPr anchor="ctr"/>
                </a:tc>
                <a:tc gridSpan="2">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gridSpan="4">
                  <a:txBody>
                    <a:bodyPr/>
                    <a:lstStyle/>
                    <a:p>
                      <a:endParaRPr kumimoji="1" lang="ja-JP" altLang="en-US" sz="1050" dirty="0"/>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2521548"/>
                  </a:ext>
                </a:extLst>
              </a:tr>
              <a:tr h="203443">
                <a:tc rowSpan="2">
                  <a:txBody>
                    <a:bodyPr/>
                    <a:lstStyle/>
                    <a:p>
                      <a:r>
                        <a:rPr kumimoji="1" lang="ja-JP" altLang="en-US" sz="1050" b="1" dirty="0">
                          <a:solidFill>
                            <a:schemeClr val="bg1"/>
                          </a:solidFill>
                          <a:latin typeface="+mn-ea"/>
                          <a:ea typeface="+mn-ea"/>
                        </a:rPr>
                        <a:t>代表者氏名</a:t>
                      </a:r>
                    </a:p>
                  </a:txBody>
                  <a:tcPr anchor="ctr">
                    <a:lnL w="12700" cap="flat" cmpd="sng" algn="ctr">
                      <a:solidFill>
                        <a:schemeClr val="bg2">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kumimoji="1" lang="ja-JP" altLang="en-US" sz="800" b="1" dirty="0">
                          <a:latin typeface="+mn-ea"/>
                          <a:ea typeface="+mn-ea"/>
                        </a:rPr>
                        <a:t>フリガナ</a:t>
                      </a:r>
                      <a:endParaRPr kumimoji="1" lang="ja-JP" altLang="en-US" sz="1050" b="1"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r>
                        <a:rPr kumimoji="1" lang="ja-JP" altLang="en-US" sz="1050" b="1" dirty="0">
                          <a:solidFill>
                            <a:schemeClr val="bg1"/>
                          </a:solidFill>
                          <a:latin typeface="+mn-ea"/>
                          <a:ea typeface="+mn-ea"/>
                        </a:rPr>
                        <a:t>担当者氏名</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kumimoji="1" lang="ja-JP" altLang="en-US" sz="800" b="1" dirty="0">
                          <a:latin typeface="+mn-ea"/>
                          <a:ea typeface="+mn-ea"/>
                        </a:rPr>
                        <a:t>フリガナ</a:t>
                      </a:r>
                      <a:endParaRPr kumimoji="1" lang="ja-JP" altLang="en-US" sz="1050" b="1"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accent4"/>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rgbClr val="CAEEFB">
                        <a:alpha val="50196"/>
                      </a:srgbClr>
                    </a:solidFill>
                  </a:tcPr>
                </a:tc>
                <a:tc gridSpan="3">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rgbClr val="CAEEFB">
                        <a:alpha val="50196"/>
                      </a:srgbClr>
                    </a:solidFill>
                  </a:tcPr>
                </a:tc>
                <a:tc hMerge="1">
                  <a:txBody>
                    <a:bodyPr/>
                    <a:lstStyle/>
                    <a:p>
                      <a:endParaRPr kumimoji="1" lang="ja-JP" altLang="en-US"/>
                    </a:p>
                  </a:txBody>
                  <a:tcPr>
                    <a:lnL w="12700" cap="flat" cmpd="sng" algn="ctr">
                      <a:solidFill>
                        <a:schemeClr val="accent4"/>
                      </a:solidFill>
                      <a:prstDash val="solid"/>
                      <a:round/>
                      <a:headEnd type="none" w="med" len="med"/>
                      <a:tailEnd type="none" w="med" len="med"/>
                    </a:ln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49914469"/>
                  </a:ext>
                </a:extLst>
              </a:tr>
              <a:tr h="203443">
                <a:tc vMerge="1">
                  <a:txBody>
                    <a:bodyPr/>
                    <a:lstStyle/>
                    <a:p>
                      <a:endParaRPr kumimoji="1" lang="ja-JP" altLang="en-US" sz="1200" dirty="0">
                        <a:latin typeface="+mn-ea"/>
                        <a:ea typeface="+mn-ea"/>
                      </a:endParaRPr>
                    </a:p>
                  </a:txBody>
                  <a:tcPr anchor="ctr"/>
                </a:tc>
                <a:tc gridSpan="2">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gridSpan="4">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accent4"/>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CAEEFB">
                        <a:alpha val="50196"/>
                      </a:srgbClr>
                    </a:solidFil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accent4"/>
                      </a:solidFill>
                      <a:prstDash val="solid"/>
                      <a:round/>
                      <a:headEnd type="none" w="med" len="med"/>
                      <a:tailEnd type="none" w="med" len="med"/>
                    </a:ln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66330210"/>
                  </a:ext>
                </a:extLst>
              </a:tr>
              <a:tr h="172618">
                <a:tc rowSpan="2">
                  <a:txBody>
                    <a:bodyPr/>
                    <a:lstStyle/>
                    <a:p>
                      <a:r>
                        <a:rPr kumimoji="1" lang="ja-JP" altLang="en-US" sz="1050" b="1" dirty="0">
                          <a:solidFill>
                            <a:schemeClr val="bg1"/>
                          </a:solidFill>
                          <a:latin typeface="+mn-ea"/>
                          <a:ea typeface="+mn-ea"/>
                        </a:rPr>
                        <a:t>所在地</a:t>
                      </a:r>
                    </a:p>
                  </a:txBody>
                  <a:tcPr anchor="ctr">
                    <a:lnL w="12700" cap="flat" cmpd="sng" algn="ctr">
                      <a:solidFill>
                        <a:schemeClr val="bg2">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r>
                        <a:rPr kumimoji="1" lang="ja-JP" altLang="en-US" sz="800" b="1" dirty="0">
                          <a:latin typeface="+mn-ea"/>
                          <a:ea typeface="+mn-ea"/>
                        </a:rPr>
                        <a:t>郵便番号</a:t>
                      </a: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r>
                        <a:rPr kumimoji="1" lang="ja-JP" altLang="en-US" sz="1050" b="1" dirty="0">
                          <a:solidFill>
                            <a:schemeClr val="bg1"/>
                          </a:solidFill>
                          <a:latin typeface="+mn-ea"/>
                          <a:ea typeface="+mn-ea"/>
                        </a:rPr>
                        <a:t>所属・役職</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gridSpan="4">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CAEEFB">
                        <a:alpha val="50196"/>
                      </a:srgbClr>
                    </a:solidFill>
                  </a:tcPr>
                </a:tc>
                <a:tc hMerge="1">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accent4"/>
                      </a:solidFill>
                      <a:prstDash val="solid"/>
                      <a:round/>
                      <a:headEnd type="none" w="med" len="med"/>
                      <a:tailEnd type="none" w="med" len="med"/>
                    </a:lnL>
                  </a:tcPr>
                </a:tc>
                <a:tc hMerge="1">
                  <a:txBody>
                    <a:bodyPr/>
                    <a:lstStyle/>
                    <a:p>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47200640"/>
                  </a:ext>
                </a:extLst>
              </a:tr>
              <a:tr h="203443">
                <a:tc vMerge="1">
                  <a:txBody>
                    <a:bodyPr/>
                    <a:lstStyle/>
                    <a:p>
                      <a:endParaRPr kumimoji="1" lang="ja-JP" altLang="en-US" sz="1200" dirty="0">
                        <a:latin typeface="+mn-ea"/>
                        <a:ea typeface="+mn-ea"/>
                      </a:endParaRPr>
                    </a:p>
                  </a:txBody>
                  <a:tcPr anchor="ctr"/>
                </a:tc>
                <a:tc gridSpan="2">
                  <a:txBody>
                    <a:bodyPr/>
                    <a:lstStyle/>
                    <a:p>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a:txBody>
                    <a:bodyPr/>
                    <a:lstStyle/>
                    <a:p>
                      <a:r>
                        <a:rPr kumimoji="1" lang="ja-JP" altLang="en-US" sz="1000" b="1" dirty="0">
                          <a:solidFill>
                            <a:schemeClr val="bg1"/>
                          </a:solidFill>
                          <a:latin typeface="+mn-ea"/>
                          <a:ea typeface="+mn-ea"/>
                        </a:rPr>
                        <a:t>担当者メール</a:t>
                      </a:r>
                      <a:endParaRPr kumimoji="1" lang="ja-JP" altLang="en-US" sz="1050" b="1" dirty="0">
                        <a:solidFill>
                          <a:schemeClr val="bg1"/>
                        </a:solidFill>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4">
                        <a:lumMod val="75000"/>
                      </a:schemeClr>
                    </a:solidFill>
                  </a:tcPr>
                </a:tc>
                <a:tc gridSpan="2">
                  <a:txBody>
                    <a:bodyPr/>
                    <a:lstStyle/>
                    <a:p>
                      <a:pPr algn="l"/>
                      <a:endParaRPr kumimoji="1" lang="ja-JP" altLang="en-US" sz="105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CAEEFB">
                        <a:alpha val="50196"/>
                      </a:srgbClr>
                    </a:solidFill>
                  </a:tcPr>
                </a:tc>
                <a:tc hMerge="1">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r>
                        <a:rPr kumimoji="1" lang="ja-JP" altLang="en-US" sz="700" b="1" dirty="0">
                          <a:solidFill>
                            <a:schemeClr val="bg1"/>
                          </a:solidFill>
                          <a:latin typeface="+mn-ea"/>
                          <a:ea typeface="+mn-ea"/>
                        </a:rPr>
                        <a:t>担当者電話番号</a:t>
                      </a:r>
                      <a:endParaRPr kumimoji="1" lang="ja-JP" altLang="en-US" sz="105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chemeClr val="accent4">
                        <a:lumMod val="75000"/>
                      </a:schemeClr>
                    </a:solidFill>
                  </a:tcPr>
                </a:tc>
                <a:tc>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CAEEFB">
                        <a:alpha val="50196"/>
                      </a:srgbClr>
                    </a:solidFill>
                  </a:tcPr>
                </a:tc>
                <a:extLst>
                  <a:ext uri="{0D108BD9-81ED-4DB2-BD59-A6C34878D82A}">
                    <a16:rowId xmlns:a16="http://schemas.microsoft.com/office/drawing/2014/main" val="2516148802"/>
                  </a:ext>
                </a:extLst>
              </a:tr>
            </a:tbl>
          </a:graphicData>
        </a:graphic>
      </p:graphicFrame>
      <p:graphicFrame>
        <p:nvGraphicFramePr>
          <p:cNvPr id="3" name="表 2">
            <a:extLst>
              <a:ext uri="{FF2B5EF4-FFF2-40B4-BE49-F238E27FC236}">
                <a16:creationId xmlns:a16="http://schemas.microsoft.com/office/drawing/2014/main" id="{C9D011AD-9F4C-375B-7FB4-71E128E9887C}"/>
              </a:ext>
            </a:extLst>
          </p:cNvPr>
          <p:cNvGraphicFramePr>
            <a:graphicFrameLocks noGrp="1"/>
          </p:cNvGraphicFramePr>
          <p:nvPr>
            <p:extLst>
              <p:ext uri="{D42A27DB-BD31-4B8C-83A1-F6EECF244321}">
                <p14:modId xmlns:p14="http://schemas.microsoft.com/office/powerpoint/2010/main" val="2488600350"/>
              </p:ext>
            </p:extLst>
          </p:nvPr>
        </p:nvGraphicFramePr>
        <p:xfrm>
          <a:off x="9227041" y="1033649"/>
          <a:ext cx="2453971" cy="3731260"/>
        </p:xfrm>
        <a:graphic>
          <a:graphicData uri="http://schemas.openxmlformats.org/drawingml/2006/table">
            <a:tbl>
              <a:tblPr firstRow="1" bandRow="1">
                <a:tableStyleId>{D27102A9-8310-4765-A935-A1911B00CA55}</a:tableStyleId>
              </a:tblPr>
              <a:tblGrid>
                <a:gridCol w="2453971">
                  <a:extLst>
                    <a:ext uri="{9D8B030D-6E8A-4147-A177-3AD203B41FA5}">
                      <a16:colId xmlns:a16="http://schemas.microsoft.com/office/drawing/2014/main" val="2859975650"/>
                    </a:ext>
                  </a:extLst>
                </a:gridCol>
              </a:tblGrid>
              <a:tr h="190500">
                <a:tc>
                  <a:txBody>
                    <a:bodyPr/>
                    <a:lstStyle/>
                    <a:p>
                      <a:pPr algn="l" fontAlgn="b">
                        <a:buNone/>
                      </a:pP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業種リスト</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563376713"/>
                  </a:ext>
                </a:extLst>
              </a:tr>
              <a:tr h="190500">
                <a:tc>
                  <a:txBody>
                    <a:bodyPr/>
                    <a:lstStyle/>
                    <a:p>
                      <a:pPr algn="l" fontAlgn="b">
                        <a:buNone/>
                      </a:pPr>
                      <a:r>
                        <a:rPr lang="ja-JP" sz="1100" b="1" u="none" strike="noStrike" dirty="0">
                          <a:effectLst/>
                        </a:rPr>
                        <a:t>01｜森林所有者</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2469056963"/>
                  </a:ext>
                </a:extLst>
              </a:tr>
              <a:tr h="190500">
                <a:tc>
                  <a:txBody>
                    <a:bodyPr/>
                    <a:lstStyle/>
                    <a:p>
                      <a:pPr algn="l" fontAlgn="b">
                        <a:buNone/>
                      </a:pPr>
                      <a:r>
                        <a:rPr lang="ja-JP" sz="1100" b="1" u="none" strike="noStrike" dirty="0">
                          <a:effectLst/>
                        </a:rPr>
                        <a:t>02｜森林サービス産業</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747890018"/>
                  </a:ext>
                </a:extLst>
              </a:tr>
              <a:tr h="190500">
                <a:tc>
                  <a:txBody>
                    <a:bodyPr/>
                    <a:lstStyle/>
                    <a:p>
                      <a:pPr algn="l" fontAlgn="b">
                        <a:buNone/>
                      </a:pPr>
                      <a:r>
                        <a:rPr lang="ja-JP" sz="1100" b="1" u="none" strike="noStrike" dirty="0">
                          <a:effectLst/>
                        </a:rPr>
                        <a:t>03｜林業</a:t>
                      </a:r>
                      <a:r>
                        <a:rPr lang="ja-JP" sz="1100" b="0" u="none" strike="noStrike" dirty="0">
                          <a:effectLst/>
                        </a:rPr>
                        <a:t>（素材生産・森林管理など）</a:t>
                      </a:r>
                      <a:endParaRPr 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2553362061"/>
                  </a:ext>
                </a:extLst>
              </a:tr>
              <a:tr h="190500">
                <a:tc>
                  <a:txBody>
                    <a:bodyPr/>
                    <a:lstStyle/>
                    <a:p>
                      <a:pPr algn="l" fontAlgn="b">
                        <a:buNone/>
                      </a:pPr>
                      <a:r>
                        <a:rPr lang="ja-JP" sz="1100" b="1" u="none" strike="noStrike" dirty="0">
                          <a:effectLst/>
                        </a:rPr>
                        <a:t>04｜木材・木製品関連</a:t>
                      </a:r>
                      <a:r>
                        <a:rPr lang="ja-JP" sz="1100" b="0" u="none" strike="noStrike" dirty="0">
                          <a:effectLst/>
                        </a:rPr>
                        <a:t>（製材・加工・流通・木造建築など）</a:t>
                      </a:r>
                      <a:endParaRPr 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4182208060"/>
                  </a:ext>
                </a:extLst>
              </a:tr>
              <a:tr h="190500">
                <a:tc>
                  <a:txBody>
                    <a:bodyPr/>
                    <a:lstStyle/>
                    <a:p>
                      <a:pPr algn="l" fontAlgn="b">
                        <a:buNone/>
                      </a:pPr>
                      <a:r>
                        <a:rPr lang="ja-JP" sz="1100" b="1" u="none" strike="noStrike" dirty="0">
                          <a:effectLst/>
                        </a:rPr>
                        <a:t>05｜建設・建築</a:t>
                      </a:r>
                      <a:r>
                        <a:rPr lang="ja-JP" sz="1100" b="0" u="none" strike="noStrike" dirty="0">
                          <a:effectLst/>
                        </a:rPr>
                        <a:t>（特に木造・中大規模木造）</a:t>
                      </a:r>
                      <a:endParaRPr 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3234691911"/>
                  </a:ext>
                </a:extLst>
              </a:tr>
              <a:tr h="190500">
                <a:tc>
                  <a:txBody>
                    <a:bodyPr/>
                    <a:lstStyle/>
                    <a:p>
                      <a:pPr algn="l" fontAlgn="b">
                        <a:buNone/>
                      </a:pPr>
                      <a:r>
                        <a:rPr lang="ja-JP" sz="1100" b="1" u="none" strike="noStrike" dirty="0">
                          <a:effectLst/>
                        </a:rPr>
                        <a:t>06｜環境・エネルギー</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3345601301"/>
                  </a:ext>
                </a:extLst>
              </a:tr>
              <a:tr h="190500">
                <a:tc>
                  <a:txBody>
                    <a:bodyPr/>
                    <a:lstStyle/>
                    <a:p>
                      <a:pPr algn="l" fontAlgn="b">
                        <a:buNone/>
                      </a:pPr>
                      <a:r>
                        <a:rPr lang="ja-JP" sz="1100" b="1" u="none" strike="noStrike" dirty="0">
                          <a:effectLst/>
                        </a:rPr>
                        <a:t>07｜観光・地域振興</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233724966"/>
                  </a:ext>
                </a:extLst>
              </a:tr>
              <a:tr h="190500">
                <a:tc>
                  <a:txBody>
                    <a:bodyPr/>
                    <a:lstStyle/>
                    <a:p>
                      <a:pPr algn="l" fontAlgn="b">
                        <a:buNone/>
                      </a:pPr>
                      <a:r>
                        <a:rPr lang="ja-JP" sz="1100" b="1" u="none" strike="noStrike" dirty="0">
                          <a:effectLst/>
                        </a:rPr>
                        <a:t>08｜行政・自治体</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795988856"/>
                  </a:ext>
                </a:extLst>
              </a:tr>
              <a:tr h="190500">
                <a:tc>
                  <a:txBody>
                    <a:bodyPr/>
                    <a:lstStyle/>
                    <a:p>
                      <a:pPr algn="l" fontAlgn="b">
                        <a:buNone/>
                      </a:pPr>
                      <a:r>
                        <a:rPr lang="ja-JP" sz="1100" b="1" u="none" strike="noStrike" dirty="0">
                          <a:effectLst/>
                        </a:rPr>
                        <a:t>09｜研究・教育機関</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1165343850"/>
                  </a:ext>
                </a:extLst>
              </a:tr>
              <a:tr h="190500">
                <a:tc>
                  <a:txBody>
                    <a:bodyPr/>
                    <a:lstStyle/>
                    <a:p>
                      <a:pPr algn="l" fontAlgn="b">
                        <a:buNone/>
                      </a:pPr>
                      <a:r>
                        <a:rPr lang="ja-JP" sz="1100" b="1" u="none" strike="noStrike" dirty="0">
                          <a:effectLst/>
                        </a:rPr>
                        <a:t>10｜コンサル・シンクタンク</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1442437625"/>
                  </a:ext>
                </a:extLst>
              </a:tr>
              <a:tr h="190500">
                <a:tc>
                  <a:txBody>
                    <a:bodyPr/>
                    <a:lstStyle/>
                    <a:p>
                      <a:pPr algn="l" fontAlgn="b">
                        <a:buNone/>
                      </a:pPr>
                      <a:r>
                        <a:rPr lang="ja-JP" sz="1100" b="1" u="none" strike="noStrike" dirty="0">
                          <a:effectLst/>
                        </a:rPr>
                        <a:t>11｜NPO・NGO・団体</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887159736"/>
                  </a:ext>
                </a:extLst>
              </a:tr>
              <a:tr h="190500">
                <a:tc>
                  <a:txBody>
                    <a:bodyPr/>
                    <a:lstStyle/>
                    <a:p>
                      <a:pPr algn="l" fontAlgn="b">
                        <a:buNone/>
                      </a:pPr>
                      <a:r>
                        <a:rPr lang="ja-JP" sz="1100" b="1" u="none" strike="noStrike" dirty="0">
                          <a:effectLst/>
                        </a:rPr>
                        <a:t>12｜IT・テクノロジー</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3936134170"/>
                  </a:ext>
                </a:extLst>
              </a:tr>
              <a:tr h="190500">
                <a:tc>
                  <a:txBody>
                    <a:bodyPr/>
                    <a:lstStyle/>
                    <a:p>
                      <a:pPr algn="l" fontAlgn="b">
                        <a:buNone/>
                      </a:pPr>
                      <a:r>
                        <a:rPr lang="ja-JP" sz="1100" b="1" u="none" strike="noStrike" dirty="0">
                          <a:effectLst/>
                        </a:rPr>
                        <a:t>13｜金融・投資</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630870458"/>
                  </a:ext>
                </a:extLst>
              </a:tr>
              <a:tr h="190500">
                <a:tc>
                  <a:txBody>
                    <a:bodyPr/>
                    <a:lstStyle/>
                    <a:p>
                      <a:pPr algn="l" fontAlgn="b">
                        <a:buNone/>
                      </a:pPr>
                      <a:r>
                        <a:rPr lang="en-US" altLang="ja-JP" sz="1100" b="1" u="none" strike="noStrike" dirty="0">
                          <a:effectLst/>
                        </a:rPr>
                        <a:t>15</a:t>
                      </a:r>
                      <a:r>
                        <a:rPr lang="ja-JP" sz="1100" b="1" u="none" strike="noStrike" dirty="0">
                          <a:effectLst/>
                        </a:rPr>
                        <a:t>｜</a:t>
                      </a:r>
                      <a:r>
                        <a:rPr lang="ja-JP" altLang="en-US" sz="1100" b="1" u="none" strike="noStrike" dirty="0">
                          <a:effectLst/>
                        </a:rPr>
                        <a:t>スポーツ・健康・医療</a:t>
                      </a:r>
                      <a:endParaRPr lang="en-US" altLang="ja-JP" sz="1100" b="1" u="none" strike="noStrike" dirty="0">
                        <a:effectLst/>
                      </a:endParaRPr>
                    </a:p>
                  </a:txBody>
                  <a:tcPr marL="6350" marR="6350" marT="6350" marB="0" anchor="b"/>
                </a:tc>
                <a:extLst>
                  <a:ext uri="{0D108BD9-81ED-4DB2-BD59-A6C34878D82A}">
                    <a16:rowId xmlns:a16="http://schemas.microsoft.com/office/drawing/2014/main" val="271863036"/>
                  </a:ext>
                </a:extLst>
              </a:tr>
              <a:tr h="190500">
                <a:tc>
                  <a:txBody>
                    <a:bodyPr/>
                    <a:lstStyle/>
                    <a:p>
                      <a:pPr algn="l" fontAlgn="b">
                        <a:buNone/>
                      </a:pPr>
                      <a:r>
                        <a:rPr lang="en-US" altLang="ja-JP" sz="1100" b="1" u="none" strike="noStrike" dirty="0">
                          <a:effectLst/>
                        </a:rPr>
                        <a:t>16</a:t>
                      </a:r>
                      <a:r>
                        <a:rPr lang="ja-JP" altLang="en-US" sz="1100" b="1" u="none" strike="noStrike" dirty="0">
                          <a:effectLst/>
                        </a:rPr>
                        <a:t>｜公共インフラ</a:t>
                      </a:r>
                      <a:endParaRPr lang="en-US" altLang="ja-JP" sz="1100" b="1" u="none" strike="noStrike" dirty="0">
                        <a:effectLst/>
                      </a:endParaRPr>
                    </a:p>
                  </a:txBody>
                  <a:tcPr marL="6350" marR="6350" marT="6350" marB="0" anchor="b"/>
                </a:tc>
                <a:extLst>
                  <a:ext uri="{0D108BD9-81ED-4DB2-BD59-A6C34878D82A}">
                    <a16:rowId xmlns:a16="http://schemas.microsoft.com/office/drawing/2014/main" val="4104988712"/>
                  </a:ext>
                </a:extLst>
              </a:tr>
              <a:tr h="190500">
                <a:tc>
                  <a:txBody>
                    <a:bodyPr/>
                    <a:lstStyle/>
                    <a:p>
                      <a:pPr algn="l" fontAlgn="b">
                        <a:buNone/>
                      </a:pPr>
                      <a:r>
                        <a:rPr lang="en-US" altLang="ja-JP" sz="1100" b="1" u="none" strike="noStrike" dirty="0">
                          <a:effectLst/>
                        </a:rPr>
                        <a:t>17</a:t>
                      </a:r>
                      <a:r>
                        <a:rPr lang="ja-JP" altLang="en-US" sz="1100" b="1" u="none" strike="noStrike" dirty="0">
                          <a:effectLst/>
                        </a:rPr>
                        <a:t>｜個人</a:t>
                      </a:r>
                      <a:endParaRPr lang="en-US" altLang="ja-JP" sz="1100" b="1" u="none" strike="noStrike" dirty="0">
                        <a:effectLst/>
                      </a:endParaRPr>
                    </a:p>
                  </a:txBody>
                  <a:tcPr marL="6350" marR="6350" marT="6350" marB="0" anchor="b"/>
                </a:tc>
                <a:extLst>
                  <a:ext uri="{0D108BD9-81ED-4DB2-BD59-A6C34878D82A}">
                    <a16:rowId xmlns:a16="http://schemas.microsoft.com/office/drawing/2014/main" val="3340251777"/>
                  </a:ext>
                </a:extLst>
              </a:tr>
              <a:tr h="190500">
                <a:tc>
                  <a:txBody>
                    <a:bodyPr/>
                    <a:lstStyle/>
                    <a:p>
                      <a:pPr algn="l" fontAlgn="b">
                        <a:buNone/>
                      </a:pPr>
                      <a:r>
                        <a:rPr lang="ja-JP" sz="1100" b="1" u="none" strike="noStrike" dirty="0">
                          <a:effectLst/>
                        </a:rPr>
                        <a:t>1</a:t>
                      </a:r>
                      <a:r>
                        <a:rPr lang="en-US" altLang="ja-JP" sz="1100" b="1" u="none" strike="noStrike" dirty="0">
                          <a:effectLst/>
                        </a:rPr>
                        <a:t>8</a:t>
                      </a:r>
                      <a:r>
                        <a:rPr lang="ja-JP" altLang="en-US" sz="1100" b="1" u="none" strike="noStrike" dirty="0">
                          <a:effectLst/>
                        </a:rPr>
                        <a:t>｜</a:t>
                      </a:r>
                      <a:r>
                        <a:rPr lang="ja-JP" sz="1100" b="1" u="none" strike="noStrike" dirty="0">
                          <a:effectLst/>
                        </a:rPr>
                        <a:t>その他</a:t>
                      </a:r>
                      <a:r>
                        <a:rPr lang="ja-JP" altLang="en-US" sz="1100" b="1" u="none" strike="noStrike" dirty="0">
                          <a:effectLst/>
                        </a:rPr>
                        <a:t>（）</a:t>
                      </a:r>
                      <a:endParaRPr 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b"/>
                </a:tc>
                <a:extLst>
                  <a:ext uri="{0D108BD9-81ED-4DB2-BD59-A6C34878D82A}">
                    <a16:rowId xmlns:a16="http://schemas.microsoft.com/office/drawing/2014/main" val="3619438261"/>
                  </a:ext>
                </a:extLst>
              </a:tr>
            </a:tbl>
          </a:graphicData>
        </a:graphic>
      </p:graphicFrame>
    </p:spTree>
    <p:extLst>
      <p:ext uri="{BB962C8B-B14F-4D97-AF65-F5344CB8AC3E}">
        <p14:creationId xmlns:p14="http://schemas.microsoft.com/office/powerpoint/2010/main" val="967583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99C47-9121-27FE-C6E4-C538CDF79999}"/>
            </a:ext>
          </a:extLst>
        </p:cNvPr>
        <p:cNvGrpSpPr/>
        <p:nvPr/>
      </p:nvGrpSpPr>
      <p:grpSpPr>
        <a:xfrm>
          <a:off x="0" y="0"/>
          <a:ext cx="0" cy="0"/>
          <a:chOff x="0" y="0"/>
          <a:chExt cx="0" cy="0"/>
        </a:xfrm>
      </p:grpSpPr>
      <p:graphicFrame>
        <p:nvGraphicFramePr>
          <p:cNvPr id="14" name="表 13">
            <a:extLst>
              <a:ext uri="{FF2B5EF4-FFF2-40B4-BE49-F238E27FC236}">
                <a16:creationId xmlns:a16="http://schemas.microsoft.com/office/drawing/2014/main" id="{E0E601AD-FC59-B450-6B3B-EDEC86374573}"/>
              </a:ext>
            </a:extLst>
          </p:cNvPr>
          <p:cNvGraphicFramePr>
            <a:graphicFrameLocks noGrp="1"/>
          </p:cNvGraphicFramePr>
          <p:nvPr>
            <p:extLst>
              <p:ext uri="{D42A27DB-BD31-4B8C-83A1-F6EECF244321}">
                <p14:modId xmlns:p14="http://schemas.microsoft.com/office/powerpoint/2010/main" val="3301391032"/>
              </p:ext>
            </p:extLst>
          </p:nvPr>
        </p:nvGraphicFramePr>
        <p:xfrm>
          <a:off x="3208283" y="2532116"/>
          <a:ext cx="5788174" cy="1112820"/>
        </p:xfrm>
        <a:graphic>
          <a:graphicData uri="http://schemas.openxmlformats.org/drawingml/2006/table">
            <a:tbl>
              <a:tblPr firstRow="1" bandRow="1">
                <a:tableStyleId>{5C22544A-7EE6-4342-B048-85BDC9FD1C3A}</a:tableStyleId>
              </a:tblPr>
              <a:tblGrid>
                <a:gridCol w="5788174">
                  <a:extLst>
                    <a:ext uri="{9D8B030D-6E8A-4147-A177-3AD203B41FA5}">
                      <a16:colId xmlns:a16="http://schemas.microsoft.com/office/drawing/2014/main" val="2891080950"/>
                    </a:ext>
                  </a:extLst>
                </a:gridCol>
              </a:tblGrid>
              <a:tr h="216000">
                <a:tc>
                  <a:txBody>
                    <a:bodyPr/>
                    <a:lstStyle/>
                    <a:p>
                      <a:pPr algn="l"/>
                      <a:r>
                        <a:rPr kumimoji="1" lang="ja-JP" altLang="en-US" sz="1050" b="1" dirty="0">
                          <a:solidFill>
                            <a:schemeClr val="bg1"/>
                          </a:solidFill>
                        </a:rPr>
                        <a:t> 異業種との連携（要旨）</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extLst>
                  <a:ext uri="{0D108BD9-81ED-4DB2-BD59-A6C34878D82A}">
                    <a16:rowId xmlns:a16="http://schemas.microsoft.com/office/drawing/2014/main" val="818008198"/>
                  </a:ext>
                </a:extLst>
              </a:tr>
              <a:tr h="180000">
                <a:tc>
                  <a:txBody>
                    <a:bodyPr/>
                    <a:lstStyle/>
                    <a:p>
                      <a:pPr fontAlgn="t">
                        <a:lnSpc>
                          <a:spcPct val="100000"/>
                        </a:lnSpc>
                        <a:buNone/>
                      </a:pPr>
                      <a:r>
                        <a:rPr lang="ja-JP" sz="800" b="1" i="0" dirty="0">
                          <a:solidFill>
                            <a:schemeClr val="bg2">
                              <a:lumMod val="50000"/>
                            </a:schemeClr>
                          </a:solidFill>
                          <a:effectLst/>
                          <a:latin typeface="Segoe UI" panose="020B0502040204020203" pitchFamily="34" charset="0"/>
                        </a:rPr>
                        <a:t>森林関係者に加え、観光・健康・教育等の分野や、企業・金融機関・自治体</a:t>
                      </a:r>
                      <a:r>
                        <a:rPr lang="ja-JP" altLang="en-US" sz="800" b="1" i="0" dirty="0">
                          <a:solidFill>
                            <a:schemeClr val="bg2">
                              <a:lumMod val="50000"/>
                            </a:schemeClr>
                          </a:solidFill>
                          <a:effectLst/>
                          <a:latin typeface="Segoe UI" panose="020B0502040204020203" pitchFamily="34" charset="0"/>
                        </a:rPr>
                        <a:t>等</a:t>
                      </a:r>
                      <a:r>
                        <a:rPr lang="ja-JP" sz="800" b="1" i="0" dirty="0">
                          <a:solidFill>
                            <a:schemeClr val="bg2">
                              <a:lumMod val="50000"/>
                            </a:schemeClr>
                          </a:solidFill>
                          <a:effectLst/>
                          <a:latin typeface="Segoe UI" panose="020B0502040204020203" pitchFamily="34" charset="0"/>
                        </a:rPr>
                        <a:t>との連携内容を具体的に示す</a:t>
                      </a:r>
                      <a:r>
                        <a:rPr lang="ja-JP" altLang="en-US" sz="800" b="1" i="0" dirty="0">
                          <a:solidFill>
                            <a:schemeClr val="bg2">
                              <a:lumMod val="50000"/>
                            </a:schemeClr>
                          </a:solidFill>
                          <a:effectLst/>
                          <a:latin typeface="Segoe UI" panose="020B0502040204020203" pitchFamily="34" charset="0"/>
                        </a:rPr>
                        <a:t>こと。</a:t>
                      </a:r>
                      <a:endParaRPr lang="ja-JP" sz="800" b="1" i="0" dirty="0">
                        <a:solidFill>
                          <a:schemeClr val="bg2">
                            <a:lumMod val="50000"/>
                          </a:schemeClr>
                        </a:solidFill>
                        <a:effectLst/>
                        <a:latin typeface="Segoe UI" panose="020B0502040204020203" pitchFamily="34" charset="0"/>
                      </a:endParaRP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611510966"/>
                  </a:ext>
                </a:extLst>
              </a:tr>
              <a:tr h="648000">
                <a:tc>
                  <a:txBody>
                    <a:bodyPr/>
                    <a:lstStyle/>
                    <a:p>
                      <a:endParaRPr kumimoji="1" lang="ja-JP" altLang="en-US" sz="105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82354863"/>
                  </a:ext>
                </a:extLst>
              </a:tr>
            </a:tbl>
          </a:graphicData>
        </a:graphic>
      </p:graphicFrame>
      <p:cxnSp>
        <p:nvCxnSpPr>
          <p:cNvPr id="3" name="直線コネクタ 2">
            <a:extLst>
              <a:ext uri="{FF2B5EF4-FFF2-40B4-BE49-F238E27FC236}">
                <a16:creationId xmlns:a16="http://schemas.microsoft.com/office/drawing/2014/main" id="{5FAAC559-EAD8-974B-36A9-0E2947F249F7}"/>
              </a:ext>
            </a:extLst>
          </p:cNvPr>
          <p:cNvCxnSpPr/>
          <p:nvPr/>
        </p:nvCxnSpPr>
        <p:spPr>
          <a:xfrm>
            <a:off x="0" y="5973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6D8179D3-2B64-D700-276D-600660A84656}"/>
              </a:ext>
            </a:extLst>
          </p:cNvPr>
          <p:cNvSpPr/>
          <p:nvPr/>
        </p:nvSpPr>
        <p:spPr>
          <a:xfrm>
            <a:off x="0" y="152401"/>
            <a:ext cx="4448175" cy="3143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1"/>
                </a:solidFill>
                <a:latin typeface="+mn-ea"/>
              </a:rPr>
              <a:t>○ 取組の要旨</a:t>
            </a:r>
          </a:p>
        </p:txBody>
      </p:sp>
      <p:pic>
        <p:nvPicPr>
          <p:cNvPr id="21" name="図 20">
            <a:extLst>
              <a:ext uri="{FF2B5EF4-FFF2-40B4-BE49-F238E27FC236}">
                <a16:creationId xmlns:a16="http://schemas.microsoft.com/office/drawing/2014/main" id="{3B0E7AF9-8FD2-D294-316E-67B27994FE39}"/>
              </a:ext>
            </a:extLst>
          </p:cNvPr>
          <p:cNvPicPr>
            <a:picLocks noChangeAspect="1"/>
          </p:cNvPicPr>
          <p:nvPr/>
        </p:nvPicPr>
        <p:blipFill>
          <a:blip r:embed="rId2"/>
          <a:stretch>
            <a:fillRect/>
          </a:stretch>
        </p:blipFill>
        <p:spPr>
          <a:xfrm>
            <a:off x="8161474" y="66583"/>
            <a:ext cx="834983" cy="509176"/>
          </a:xfrm>
          <a:prstGeom prst="rect">
            <a:avLst/>
          </a:prstGeom>
        </p:spPr>
      </p:pic>
      <p:graphicFrame>
        <p:nvGraphicFramePr>
          <p:cNvPr id="23" name="表 22">
            <a:extLst>
              <a:ext uri="{FF2B5EF4-FFF2-40B4-BE49-F238E27FC236}">
                <a16:creationId xmlns:a16="http://schemas.microsoft.com/office/drawing/2014/main" id="{F7DAA6AC-DFC5-1CD4-9F3A-D18E9B5FBD8B}"/>
              </a:ext>
            </a:extLst>
          </p:cNvPr>
          <p:cNvGraphicFramePr>
            <a:graphicFrameLocks noGrp="1"/>
          </p:cNvGraphicFramePr>
          <p:nvPr>
            <p:extLst>
              <p:ext uri="{D42A27DB-BD31-4B8C-83A1-F6EECF244321}">
                <p14:modId xmlns:p14="http://schemas.microsoft.com/office/powerpoint/2010/main" val="2415682376"/>
              </p:ext>
            </p:extLst>
          </p:nvPr>
        </p:nvGraphicFramePr>
        <p:xfrm>
          <a:off x="166947" y="713737"/>
          <a:ext cx="8805716" cy="1640070"/>
        </p:xfrm>
        <a:graphic>
          <a:graphicData uri="http://schemas.openxmlformats.org/drawingml/2006/table">
            <a:tbl>
              <a:tblPr bandRow="1">
                <a:tableStyleId>{17292A2E-F333-43FB-9621-5CBBE7FDCDCB}</a:tableStyleId>
              </a:tblPr>
              <a:tblGrid>
                <a:gridCol w="1163089">
                  <a:extLst>
                    <a:ext uri="{9D8B030D-6E8A-4147-A177-3AD203B41FA5}">
                      <a16:colId xmlns:a16="http://schemas.microsoft.com/office/drawing/2014/main" val="848955878"/>
                    </a:ext>
                  </a:extLst>
                </a:gridCol>
                <a:gridCol w="216000">
                  <a:extLst>
                    <a:ext uri="{9D8B030D-6E8A-4147-A177-3AD203B41FA5}">
                      <a16:colId xmlns:a16="http://schemas.microsoft.com/office/drawing/2014/main" val="1731292929"/>
                    </a:ext>
                  </a:extLst>
                </a:gridCol>
                <a:gridCol w="2488553">
                  <a:extLst>
                    <a:ext uri="{9D8B030D-6E8A-4147-A177-3AD203B41FA5}">
                      <a16:colId xmlns:a16="http://schemas.microsoft.com/office/drawing/2014/main" val="2528284756"/>
                    </a:ext>
                  </a:extLst>
                </a:gridCol>
                <a:gridCol w="216000">
                  <a:extLst>
                    <a:ext uri="{9D8B030D-6E8A-4147-A177-3AD203B41FA5}">
                      <a16:colId xmlns:a16="http://schemas.microsoft.com/office/drawing/2014/main" val="465344659"/>
                    </a:ext>
                  </a:extLst>
                </a:gridCol>
                <a:gridCol w="2193180">
                  <a:extLst>
                    <a:ext uri="{9D8B030D-6E8A-4147-A177-3AD203B41FA5}">
                      <a16:colId xmlns:a16="http://schemas.microsoft.com/office/drawing/2014/main" val="430761758"/>
                    </a:ext>
                  </a:extLst>
                </a:gridCol>
                <a:gridCol w="216000">
                  <a:extLst>
                    <a:ext uri="{9D8B030D-6E8A-4147-A177-3AD203B41FA5}">
                      <a16:colId xmlns:a16="http://schemas.microsoft.com/office/drawing/2014/main" val="969802641"/>
                    </a:ext>
                  </a:extLst>
                </a:gridCol>
                <a:gridCol w="2312894">
                  <a:extLst>
                    <a:ext uri="{9D8B030D-6E8A-4147-A177-3AD203B41FA5}">
                      <a16:colId xmlns:a16="http://schemas.microsoft.com/office/drawing/2014/main" val="2497671102"/>
                    </a:ext>
                  </a:extLst>
                </a:gridCol>
              </a:tblGrid>
              <a:tr h="504000">
                <a:tc>
                  <a:txBody>
                    <a:bodyPr/>
                    <a:lstStyle/>
                    <a:p>
                      <a:r>
                        <a:rPr kumimoji="1" lang="ja-JP" altLang="en-US" sz="1050" b="1" dirty="0">
                          <a:solidFill>
                            <a:schemeClr val="bg1"/>
                          </a:solidFill>
                          <a:latin typeface="+mn-ea"/>
                          <a:ea typeface="+mn-ea"/>
                        </a:rPr>
                        <a:t>応募主体の名称</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gridSpan="6">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1" lang="ja-JP" altLang="en-US" sz="1050" b="0" dirty="0"/>
                    </a:p>
                  </a:txBody>
                  <a:tcPr anchor="ctr">
                    <a:lnL w="12700" cap="flat" cmpd="sng" algn="ctr">
                      <a:solidFill>
                        <a:schemeClr val="bg2">
                          <a:lumMod val="50000"/>
                        </a:schemeClr>
                      </a:solidFill>
                      <a:prstDash val="solid"/>
                      <a:round/>
                      <a:headEnd type="none" w="med" len="med"/>
                      <a:tailEnd type="none" w="med" len="med"/>
                    </a:lnL>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2201703434"/>
                  </a:ext>
                </a:extLst>
              </a:tr>
              <a:tr h="216000">
                <a:tc gridSpan="7">
                  <a:txBody>
                    <a:bodyPr/>
                    <a:lstStyle/>
                    <a:p>
                      <a:pPr algn="l">
                        <a:lnSpc>
                          <a:spcPct val="100000"/>
                        </a:lnSpc>
                      </a:pPr>
                      <a:r>
                        <a:rPr kumimoji="1" lang="ja-JP" altLang="en-US" sz="1050" b="1" dirty="0">
                          <a:solidFill>
                            <a:schemeClr val="bg1"/>
                          </a:solidFill>
                          <a:latin typeface="+mn-ea"/>
                          <a:ea typeface="+mn-ea"/>
                        </a:rPr>
                        <a:t>▼ 取組内容</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1016173151"/>
                  </a:ext>
                </a:extLst>
              </a:tr>
              <a:tr h="288000">
                <a:tc>
                  <a:txBody>
                    <a:bodyPr/>
                    <a:lstStyle/>
                    <a:p>
                      <a:pPr>
                        <a:lnSpc>
                          <a:spcPct val="150000"/>
                        </a:lnSpc>
                      </a:pPr>
                      <a:r>
                        <a:rPr kumimoji="1" lang="ja-JP" altLang="en-US" sz="1050" b="1" dirty="0">
                          <a:solidFill>
                            <a:schemeClr val="bg1"/>
                          </a:solidFill>
                          <a:latin typeface="+mn-ea"/>
                          <a:ea typeface="+mn-ea"/>
                        </a:rPr>
                        <a:t>取組タイトル</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gridSpan="6">
                  <a:txBody>
                    <a:bodyPr/>
                    <a:lstStyle/>
                    <a:p>
                      <a:endParaRPr kumimoji="1" lang="ja-JP" altLang="en-US" sz="1050" b="0" dirty="0">
                        <a:solidFill>
                          <a:schemeClr val="tx1"/>
                        </a:solidFill>
                        <a:latin typeface="+mn-ea"/>
                        <a:ea typeface="+mn-ea"/>
                      </a:endParaRPr>
                    </a:p>
                  </a:txBody>
                  <a:tcPr marL="45720" marR="45720"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2">
                          <a:lumMod val="50000"/>
                        </a:schemeClr>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2421709801"/>
                  </a:ext>
                </a:extLst>
              </a:tr>
              <a:tr h="288000">
                <a:tc>
                  <a:txBody>
                    <a:bodyPr/>
                    <a:lstStyle/>
                    <a:p>
                      <a:pPr>
                        <a:lnSpc>
                          <a:spcPct val="150000"/>
                        </a:lnSpc>
                      </a:pPr>
                      <a:r>
                        <a:rPr kumimoji="1" lang="ja-JP" altLang="en-US" sz="900" b="1" dirty="0">
                          <a:solidFill>
                            <a:schemeClr val="bg1"/>
                          </a:solidFill>
                          <a:latin typeface="+mn-ea"/>
                          <a:ea typeface="+mn-ea"/>
                        </a:rPr>
                        <a:t>取組のキーワード</a:t>
                      </a:r>
                      <a:endParaRPr kumimoji="1" lang="ja-JP" altLang="en-US" sz="1050" b="1" dirty="0">
                        <a:solidFill>
                          <a:schemeClr val="bg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accent1">
                              <a:lumMod val="75000"/>
                            </a:schemeClr>
                          </a:solidFill>
                          <a:latin typeface="+mn-ea"/>
                          <a:ea typeface="+mn-ea"/>
                        </a:rPr>
                        <a:t>１</a:t>
                      </a:r>
                    </a:p>
                  </a:txBody>
                  <a:tcPr marL="45720" marR="45720"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mn-ea"/>
                        <a:ea typeface="+mn-ea"/>
                      </a:endParaRPr>
                    </a:p>
                  </a:txBody>
                  <a:tcPr marL="45720" marR="45720" anchor="ctr">
                    <a:lnL w="12700" cap="flat" cmpd="sng" algn="ctr">
                      <a:solidFill>
                        <a:schemeClr val="bg2">
                          <a:lumMod val="50000"/>
                        </a:schemeClr>
                      </a:solidFill>
                      <a:prstDash val="sysDot"/>
                      <a:round/>
                      <a:headEnd type="none" w="med" len="med"/>
                      <a:tailEnd type="none" w="med" len="med"/>
                    </a:lnL>
                    <a:lnR w="635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accent1">
                              <a:lumMod val="75000"/>
                            </a:schemeClr>
                          </a:solidFill>
                          <a:latin typeface="+mn-ea"/>
                          <a:ea typeface="+mn-ea"/>
                        </a:rPr>
                        <a:t>２</a:t>
                      </a:r>
                    </a:p>
                  </a:txBody>
                  <a:tcPr marL="45720" marR="45720" anchor="ctr">
                    <a:lnL w="635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endParaRPr kumimoji="1" lang="ja-JP" altLang="en-US" sz="1050" dirty="0"/>
                    </a:p>
                  </a:txBody>
                  <a:tcPr marL="45720" marR="45720" anchor="ctr">
                    <a:lnL w="12700" cap="flat" cmpd="sng" algn="ctr">
                      <a:solidFill>
                        <a:schemeClr val="bg2">
                          <a:lumMod val="50000"/>
                        </a:schemeClr>
                      </a:solidFill>
                      <a:prstDash val="sysDot"/>
                      <a:round/>
                      <a:headEnd type="none" w="med" len="med"/>
                      <a:tailEnd type="none" w="med" len="med"/>
                    </a:lnL>
                    <a:lnR w="635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accent1">
                              <a:lumMod val="75000"/>
                            </a:schemeClr>
                          </a:solidFill>
                          <a:latin typeface="+mn-ea"/>
                          <a:ea typeface="+mn-ea"/>
                        </a:rPr>
                        <a:t>３</a:t>
                      </a:r>
                    </a:p>
                  </a:txBody>
                  <a:tcPr marL="45720" marR="45720" anchor="ctr">
                    <a:lnL w="635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ysDot"/>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mn-ea"/>
                        <a:ea typeface="+mn-ea"/>
                      </a:endParaRPr>
                    </a:p>
                  </a:txBody>
                  <a:tcPr marL="45720" marR="45720" anchor="ctr">
                    <a:lnL w="12700" cap="flat" cmpd="sng" algn="ctr">
                      <a:solidFill>
                        <a:schemeClr val="bg2">
                          <a:lumMod val="50000"/>
                        </a:schemeClr>
                      </a:solidFill>
                      <a:prstDash val="sysDot"/>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44203923"/>
                  </a:ext>
                </a:extLst>
              </a:tr>
              <a:tr h="288000">
                <a:tc>
                  <a:txBody>
                    <a:bodyPr/>
                    <a:lstStyle/>
                    <a:p>
                      <a:r>
                        <a:rPr kumimoji="1" lang="ja-JP" altLang="en-US" sz="1050" b="1" dirty="0">
                          <a:solidFill>
                            <a:schemeClr val="bg1"/>
                          </a:solidFill>
                          <a:latin typeface="+mn-ea"/>
                          <a:ea typeface="+mn-ea"/>
                        </a:rPr>
                        <a:t>活動地域</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gridSpan="3">
                  <a:txBody>
                    <a:bodyPr/>
                    <a:lstStyle/>
                    <a:p>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050" b="1" dirty="0">
                          <a:solidFill>
                            <a:schemeClr val="bg1"/>
                          </a:solidFill>
                          <a:latin typeface="+mn-ea"/>
                          <a:ea typeface="+mn-ea"/>
                        </a:rPr>
                        <a:t>対象取組の実施年数</a:t>
                      </a:r>
                      <a:endParaRPr kumimoji="1" lang="ja-JP" altLang="en-US" sz="105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gridSpan="2">
                  <a:txBody>
                    <a:bodyPr/>
                    <a:lstStyle/>
                    <a:p>
                      <a:r>
                        <a:rPr kumimoji="1" lang="ja-JP" altLang="en-US" sz="1050" dirty="0"/>
                        <a:t> 　　　　年</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249914469"/>
                  </a:ext>
                </a:extLst>
              </a:tr>
            </a:tbl>
          </a:graphicData>
        </a:graphic>
      </p:graphicFrame>
      <p:graphicFrame>
        <p:nvGraphicFramePr>
          <p:cNvPr id="28" name="表 27">
            <a:extLst>
              <a:ext uri="{FF2B5EF4-FFF2-40B4-BE49-F238E27FC236}">
                <a16:creationId xmlns:a16="http://schemas.microsoft.com/office/drawing/2014/main" id="{E0CCD947-4CBA-534A-2015-E68BF9CB0AFF}"/>
              </a:ext>
            </a:extLst>
          </p:cNvPr>
          <p:cNvGraphicFramePr>
            <a:graphicFrameLocks noGrp="1"/>
          </p:cNvGraphicFramePr>
          <p:nvPr>
            <p:extLst>
              <p:ext uri="{D42A27DB-BD31-4B8C-83A1-F6EECF244321}">
                <p14:modId xmlns:p14="http://schemas.microsoft.com/office/powerpoint/2010/main" val="3772243502"/>
              </p:ext>
            </p:extLst>
          </p:nvPr>
        </p:nvGraphicFramePr>
        <p:xfrm>
          <a:off x="3208283" y="3751857"/>
          <a:ext cx="2798712" cy="3007531"/>
        </p:xfrm>
        <a:graphic>
          <a:graphicData uri="http://schemas.openxmlformats.org/drawingml/2006/table">
            <a:tbl>
              <a:tblPr firstRow="1" bandRow="1">
                <a:tableStyleId>{5C22544A-7EE6-4342-B048-85BDC9FD1C3A}</a:tableStyleId>
              </a:tblPr>
              <a:tblGrid>
                <a:gridCol w="2798712">
                  <a:extLst>
                    <a:ext uri="{9D8B030D-6E8A-4147-A177-3AD203B41FA5}">
                      <a16:colId xmlns:a16="http://schemas.microsoft.com/office/drawing/2014/main" val="2891080950"/>
                    </a:ext>
                  </a:extLst>
                </a:gridCol>
              </a:tblGrid>
              <a:tr h="260251">
                <a:tc>
                  <a:txBody>
                    <a:bodyPr/>
                    <a:lstStyle/>
                    <a:p>
                      <a:pPr algn="l"/>
                      <a:r>
                        <a:rPr kumimoji="1" lang="ja-JP" altLang="en-US" sz="1050" b="1" dirty="0">
                          <a:solidFill>
                            <a:schemeClr val="bg1"/>
                          </a:solidFill>
                        </a:rPr>
                        <a:t>森林の価値向上（要旨）</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extLst>
                  <a:ext uri="{0D108BD9-81ED-4DB2-BD59-A6C34878D82A}">
                    <a16:rowId xmlns:a16="http://schemas.microsoft.com/office/drawing/2014/main" val="818008198"/>
                  </a:ext>
                </a:extLst>
              </a:tr>
              <a:tr h="314727">
                <a:tc>
                  <a:txBody>
                    <a:bodyPr/>
                    <a:lstStyle/>
                    <a:p>
                      <a:pPr fontAlgn="t">
                        <a:lnSpc>
                          <a:spcPct val="100000"/>
                        </a:lnSpc>
                        <a:buNone/>
                      </a:pPr>
                      <a:r>
                        <a:rPr lang="ja-JP" sz="800" b="1" i="0" dirty="0">
                          <a:solidFill>
                            <a:schemeClr val="bg2">
                              <a:lumMod val="50000"/>
                            </a:schemeClr>
                          </a:solidFill>
                          <a:effectLst/>
                          <a:latin typeface="Segoe UI" panose="020B0502040204020203" pitchFamily="34" charset="0"/>
                        </a:rPr>
                        <a:t>森林整備、収益源の多角化、</a:t>
                      </a:r>
                      <a:r>
                        <a:rPr lang="ja-JP" altLang="en-US" sz="800" b="1" i="0" dirty="0">
                          <a:solidFill>
                            <a:schemeClr val="bg2">
                              <a:lumMod val="50000"/>
                            </a:schemeClr>
                          </a:solidFill>
                          <a:effectLst/>
                          <a:latin typeface="Segoe UI" panose="020B0502040204020203" pitchFamily="34" charset="0"/>
                        </a:rPr>
                        <a:t>森林の</a:t>
                      </a:r>
                      <a:r>
                        <a:rPr lang="ja-JP" sz="800" b="1" i="0" dirty="0">
                          <a:solidFill>
                            <a:schemeClr val="bg2">
                              <a:lumMod val="50000"/>
                            </a:schemeClr>
                          </a:solidFill>
                          <a:effectLst/>
                          <a:latin typeface="Segoe UI" panose="020B0502040204020203" pitchFamily="34" charset="0"/>
                        </a:rPr>
                        <a:t>多面的機能の維持・向上への寄与を具体的に示す</a:t>
                      </a:r>
                      <a:r>
                        <a:rPr lang="ja-JP" altLang="en-US" sz="800" b="1" i="0" dirty="0">
                          <a:solidFill>
                            <a:schemeClr val="bg2">
                              <a:lumMod val="50000"/>
                            </a:schemeClr>
                          </a:solidFill>
                          <a:effectLst/>
                          <a:latin typeface="Segoe UI" panose="020B0502040204020203" pitchFamily="34" charset="0"/>
                        </a:rPr>
                        <a:t>こと。</a:t>
                      </a:r>
                      <a:endParaRPr lang="ja-JP" sz="800" b="1" i="0" dirty="0">
                        <a:solidFill>
                          <a:schemeClr val="bg2">
                            <a:lumMod val="50000"/>
                          </a:schemeClr>
                        </a:solidFill>
                        <a:effectLst/>
                        <a:latin typeface="Segoe UI" panose="020B0502040204020203" pitchFamily="34" charset="0"/>
                      </a:endParaRP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611510966"/>
                  </a:ext>
                </a:extLst>
              </a:tr>
              <a:tr h="2412000">
                <a:tc>
                  <a:txBody>
                    <a:bodyPr/>
                    <a:lstStyle/>
                    <a:p>
                      <a:endParaRPr kumimoji="1" lang="ja-JP" altLang="en-US" sz="105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683238"/>
                  </a:ext>
                </a:extLst>
              </a:tr>
            </a:tbl>
          </a:graphicData>
        </a:graphic>
      </p:graphicFrame>
      <p:graphicFrame>
        <p:nvGraphicFramePr>
          <p:cNvPr id="30" name="表 29">
            <a:extLst>
              <a:ext uri="{FF2B5EF4-FFF2-40B4-BE49-F238E27FC236}">
                <a16:creationId xmlns:a16="http://schemas.microsoft.com/office/drawing/2014/main" id="{1532DA4D-D82D-9E9E-DE2D-564C2960FA65}"/>
              </a:ext>
            </a:extLst>
          </p:cNvPr>
          <p:cNvGraphicFramePr>
            <a:graphicFrameLocks noGrp="1"/>
          </p:cNvGraphicFramePr>
          <p:nvPr>
            <p:extLst>
              <p:ext uri="{D42A27DB-BD31-4B8C-83A1-F6EECF244321}">
                <p14:modId xmlns:p14="http://schemas.microsoft.com/office/powerpoint/2010/main" val="3877568942"/>
              </p:ext>
            </p:extLst>
          </p:nvPr>
        </p:nvGraphicFramePr>
        <p:xfrm>
          <a:off x="6135609" y="3751859"/>
          <a:ext cx="2860848" cy="1505451"/>
        </p:xfrm>
        <a:graphic>
          <a:graphicData uri="http://schemas.openxmlformats.org/drawingml/2006/table">
            <a:tbl>
              <a:tblPr firstRow="1" bandRow="1">
                <a:tableStyleId>{5C22544A-7EE6-4342-B048-85BDC9FD1C3A}</a:tableStyleId>
              </a:tblPr>
              <a:tblGrid>
                <a:gridCol w="2860848">
                  <a:extLst>
                    <a:ext uri="{9D8B030D-6E8A-4147-A177-3AD203B41FA5}">
                      <a16:colId xmlns:a16="http://schemas.microsoft.com/office/drawing/2014/main" val="2891080950"/>
                    </a:ext>
                  </a:extLst>
                </a:gridCol>
              </a:tblGrid>
              <a:tr h="237674">
                <a:tc>
                  <a:txBody>
                    <a:bodyPr/>
                    <a:lstStyle/>
                    <a:p>
                      <a:pPr algn="l"/>
                      <a:r>
                        <a:rPr kumimoji="1" lang="ja-JP" altLang="en-US" sz="1050" b="1" dirty="0">
                          <a:solidFill>
                            <a:schemeClr val="bg1"/>
                          </a:solidFill>
                        </a:rPr>
                        <a:t> 地域の価値創造（要旨）</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extLst>
                  <a:ext uri="{0D108BD9-81ED-4DB2-BD59-A6C34878D82A}">
                    <a16:rowId xmlns:a16="http://schemas.microsoft.com/office/drawing/2014/main" val="818008198"/>
                  </a:ext>
                </a:extLst>
              </a:tr>
              <a:tr h="316899">
                <a:tc>
                  <a:txBody>
                    <a:bodyPr/>
                    <a:lstStyle/>
                    <a:p>
                      <a:pPr fontAlgn="t">
                        <a:lnSpc>
                          <a:spcPct val="100000"/>
                        </a:lnSpc>
                        <a:buNone/>
                      </a:pPr>
                      <a:r>
                        <a:rPr lang="ja-JP" sz="800" b="1" i="0" dirty="0">
                          <a:solidFill>
                            <a:schemeClr val="bg2">
                              <a:lumMod val="50000"/>
                            </a:schemeClr>
                          </a:solidFill>
                          <a:effectLst/>
                          <a:latin typeface="Segoe UI" panose="020B0502040204020203" pitchFamily="34" charset="0"/>
                        </a:rPr>
                        <a:t>雇用創出、関係・交流人口の拡大、新規ビジネス</a:t>
                      </a:r>
                      <a:r>
                        <a:rPr lang="ja-JP" altLang="en-US" sz="800" b="1" i="0" dirty="0">
                          <a:solidFill>
                            <a:schemeClr val="bg2">
                              <a:lumMod val="50000"/>
                            </a:schemeClr>
                          </a:solidFill>
                          <a:effectLst/>
                          <a:latin typeface="Segoe UI" panose="020B0502040204020203" pitchFamily="34" charset="0"/>
                        </a:rPr>
                        <a:t>、持続的な地域間交流</a:t>
                      </a:r>
                      <a:r>
                        <a:rPr lang="ja-JP" sz="800" b="1" i="0" dirty="0">
                          <a:solidFill>
                            <a:schemeClr val="bg2">
                              <a:lumMod val="50000"/>
                            </a:schemeClr>
                          </a:solidFill>
                          <a:effectLst/>
                          <a:latin typeface="Segoe UI" panose="020B0502040204020203" pitchFamily="34" charset="0"/>
                        </a:rPr>
                        <a:t>等による地域活性化への効果を示す</a:t>
                      </a:r>
                      <a:r>
                        <a:rPr lang="ja-JP" altLang="en-US" sz="800" b="1" i="0" dirty="0">
                          <a:solidFill>
                            <a:schemeClr val="bg2">
                              <a:lumMod val="50000"/>
                            </a:schemeClr>
                          </a:solidFill>
                          <a:effectLst/>
                          <a:latin typeface="Segoe UI" panose="020B0502040204020203" pitchFamily="34" charset="0"/>
                        </a:rPr>
                        <a:t>こと。</a:t>
                      </a:r>
                      <a:endParaRPr lang="ja-JP" sz="800" b="1" i="0" dirty="0">
                        <a:solidFill>
                          <a:schemeClr val="bg2">
                            <a:lumMod val="50000"/>
                          </a:schemeClr>
                        </a:solidFill>
                        <a:effectLst/>
                        <a:latin typeface="Segoe UI" panose="020B0502040204020203" pitchFamily="34" charset="0"/>
                      </a:endParaRP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611510966"/>
                  </a:ext>
                </a:extLst>
              </a:tr>
              <a:tr h="918711">
                <a:tc>
                  <a:txBody>
                    <a:bodyPr/>
                    <a:lstStyle/>
                    <a:p>
                      <a:pPr>
                        <a:lnSpc>
                          <a:spcPct val="100000"/>
                        </a:lnSpc>
                      </a:pPr>
                      <a:endParaRPr kumimoji="1" lang="ja-JP" altLang="en-US" sz="105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75462787"/>
                  </a:ext>
                </a:extLst>
              </a:tr>
            </a:tbl>
          </a:graphicData>
        </a:graphic>
      </p:graphicFrame>
      <p:graphicFrame>
        <p:nvGraphicFramePr>
          <p:cNvPr id="31" name="表 30">
            <a:extLst>
              <a:ext uri="{FF2B5EF4-FFF2-40B4-BE49-F238E27FC236}">
                <a16:creationId xmlns:a16="http://schemas.microsoft.com/office/drawing/2014/main" id="{27366028-8B84-A375-FFAC-8F04EB01221F}"/>
              </a:ext>
            </a:extLst>
          </p:cNvPr>
          <p:cNvGraphicFramePr>
            <a:graphicFrameLocks noGrp="1"/>
          </p:cNvGraphicFramePr>
          <p:nvPr>
            <p:extLst>
              <p:ext uri="{D42A27DB-BD31-4B8C-83A1-F6EECF244321}">
                <p14:modId xmlns:p14="http://schemas.microsoft.com/office/powerpoint/2010/main" val="180147417"/>
              </p:ext>
            </p:extLst>
          </p:nvPr>
        </p:nvGraphicFramePr>
        <p:xfrm>
          <a:off x="6135609" y="5317403"/>
          <a:ext cx="2860848" cy="1450740"/>
        </p:xfrm>
        <a:graphic>
          <a:graphicData uri="http://schemas.openxmlformats.org/drawingml/2006/table">
            <a:tbl>
              <a:tblPr firstRow="1" bandRow="1">
                <a:tableStyleId>{5C22544A-7EE6-4342-B048-85BDC9FD1C3A}</a:tableStyleId>
              </a:tblPr>
              <a:tblGrid>
                <a:gridCol w="2860848">
                  <a:extLst>
                    <a:ext uri="{9D8B030D-6E8A-4147-A177-3AD203B41FA5}">
                      <a16:colId xmlns:a16="http://schemas.microsoft.com/office/drawing/2014/main" val="2891080950"/>
                    </a:ext>
                  </a:extLst>
                </a:gridCol>
              </a:tblGrid>
              <a:tr h="136810">
                <a:tc>
                  <a:txBody>
                    <a:bodyPr/>
                    <a:lstStyle/>
                    <a:p>
                      <a:pPr algn="l"/>
                      <a:r>
                        <a:rPr kumimoji="1" lang="ja-JP" altLang="en-US" sz="1050" b="1" dirty="0">
                          <a:solidFill>
                            <a:schemeClr val="bg1"/>
                          </a:solidFill>
                        </a:rPr>
                        <a:t> 持続可能な社会への貢献（要旨）</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extLst>
                  <a:ext uri="{0D108BD9-81ED-4DB2-BD59-A6C34878D82A}">
                    <a16:rowId xmlns:a16="http://schemas.microsoft.com/office/drawing/2014/main" val="818008198"/>
                  </a:ext>
                </a:extLst>
              </a:tr>
              <a:tr h="263037">
                <a:tc>
                  <a:txBody>
                    <a:bodyPr/>
                    <a:lstStyle/>
                    <a:p>
                      <a:pPr fontAlgn="t">
                        <a:lnSpc>
                          <a:spcPct val="100000"/>
                        </a:lnSpc>
                        <a:buNone/>
                      </a:pPr>
                      <a:r>
                        <a:rPr lang="ja-JP" sz="800" b="1" i="0" dirty="0">
                          <a:solidFill>
                            <a:schemeClr val="bg2">
                              <a:lumMod val="50000"/>
                            </a:schemeClr>
                          </a:solidFill>
                          <a:effectLst/>
                          <a:latin typeface="Segoe UI" panose="020B0502040204020203" pitchFamily="34" charset="0"/>
                        </a:rPr>
                        <a:t>ネット・ゼロ</a:t>
                      </a:r>
                      <a:r>
                        <a:rPr lang="ja-JP" altLang="en-US" sz="800" b="1" i="0" dirty="0">
                          <a:solidFill>
                            <a:schemeClr val="bg2">
                              <a:lumMod val="50000"/>
                            </a:schemeClr>
                          </a:solidFill>
                          <a:effectLst/>
                          <a:latin typeface="Segoe UI" panose="020B0502040204020203" pitchFamily="34" charset="0"/>
                        </a:rPr>
                        <a:t>やネイチャーポジティブ、</a:t>
                      </a:r>
                      <a:r>
                        <a:rPr lang="en-US" altLang="ja-JP" sz="800" b="1" i="0" dirty="0">
                          <a:solidFill>
                            <a:schemeClr val="bg2">
                              <a:lumMod val="50000"/>
                            </a:schemeClr>
                          </a:solidFill>
                          <a:effectLst/>
                          <a:latin typeface="Segoe UI" panose="020B0502040204020203" pitchFamily="34" charset="0"/>
                        </a:rPr>
                        <a:t>well-being</a:t>
                      </a:r>
                      <a:r>
                        <a:rPr lang="ja-JP" altLang="en-US" sz="800" b="1" i="0" dirty="0">
                          <a:solidFill>
                            <a:schemeClr val="bg2">
                              <a:lumMod val="50000"/>
                            </a:schemeClr>
                          </a:solidFill>
                          <a:effectLst/>
                          <a:latin typeface="Segoe UI" panose="020B0502040204020203" pitchFamily="34" charset="0"/>
                        </a:rPr>
                        <a:t>、循環型経済等</a:t>
                      </a:r>
                      <a:r>
                        <a:rPr lang="ja-JP" sz="800" b="1" i="0" dirty="0">
                          <a:solidFill>
                            <a:schemeClr val="bg2">
                              <a:lumMod val="50000"/>
                            </a:schemeClr>
                          </a:solidFill>
                          <a:effectLst/>
                          <a:latin typeface="Segoe UI" panose="020B0502040204020203" pitchFamily="34" charset="0"/>
                        </a:rPr>
                        <a:t>の社会課題への貢献を具体的に示す</a:t>
                      </a:r>
                      <a:r>
                        <a:rPr lang="ja-JP" altLang="en-US" sz="800" b="1" i="0" dirty="0">
                          <a:solidFill>
                            <a:schemeClr val="bg2">
                              <a:lumMod val="50000"/>
                            </a:schemeClr>
                          </a:solidFill>
                          <a:effectLst/>
                          <a:latin typeface="Segoe UI" panose="020B0502040204020203" pitchFamily="34" charset="0"/>
                        </a:rPr>
                        <a:t>こと。</a:t>
                      </a:r>
                      <a:endParaRPr lang="ja-JP" sz="800" b="1" i="0" dirty="0">
                        <a:solidFill>
                          <a:schemeClr val="bg2">
                            <a:lumMod val="50000"/>
                          </a:schemeClr>
                        </a:solidFill>
                        <a:effectLst/>
                        <a:latin typeface="Segoe UI" panose="020B0502040204020203" pitchFamily="34" charset="0"/>
                      </a:endParaRP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611510966"/>
                  </a:ext>
                </a:extLst>
              </a:tr>
              <a:tr h="864000">
                <a:tc>
                  <a:txBody>
                    <a:bodyPr/>
                    <a:lstStyle/>
                    <a:p>
                      <a:pPr>
                        <a:lnSpc>
                          <a:spcPct val="100000"/>
                        </a:lnSpc>
                      </a:pPr>
                      <a:endParaRPr kumimoji="1" lang="ja-JP" altLang="en-US" sz="105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58705914"/>
                  </a:ext>
                </a:extLst>
              </a:tr>
            </a:tbl>
          </a:graphicData>
        </a:graphic>
      </p:graphicFrame>
      <p:sp>
        <p:nvSpPr>
          <p:cNvPr id="2" name="テキスト ボックス 1">
            <a:extLst>
              <a:ext uri="{FF2B5EF4-FFF2-40B4-BE49-F238E27FC236}">
                <a16:creationId xmlns:a16="http://schemas.microsoft.com/office/drawing/2014/main" id="{13ED2CFA-8A53-57D7-FA37-AA0A20F182AD}"/>
              </a:ext>
            </a:extLst>
          </p:cNvPr>
          <p:cNvSpPr txBox="1">
            <a:spLocks/>
          </p:cNvSpPr>
          <p:nvPr/>
        </p:nvSpPr>
        <p:spPr>
          <a:xfrm>
            <a:off x="166948" y="4198946"/>
            <a:ext cx="3089307" cy="415498"/>
          </a:xfrm>
          <a:prstGeom prst="rect">
            <a:avLst/>
          </a:prstGeom>
          <a:noFill/>
        </p:spPr>
        <p:txBody>
          <a:bodyPr wrap="none" rtlCol="0">
            <a:spAutoFit/>
          </a:bodyPr>
          <a:lstStyle/>
          <a:p>
            <a:r>
              <a:rPr kumimoji="1" lang="ja-JP" altLang="en-US" sz="1050" b="1" dirty="0"/>
              <a:t>■ キービジュアル</a:t>
            </a:r>
            <a:endParaRPr kumimoji="1" lang="en-US" altLang="ja-JP" sz="1050" b="1" dirty="0"/>
          </a:p>
          <a:p>
            <a:r>
              <a:rPr kumimoji="1" lang="ja-JP" altLang="en-US" sz="1050" b="1" dirty="0"/>
              <a:t>　</a:t>
            </a:r>
            <a:r>
              <a:rPr kumimoji="1" lang="ja-JP" altLang="en-US" sz="900" b="1" dirty="0"/>
              <a:t>（</a:t>
            </a:r>
            <a:r>
              <a:rPr kumimoji="1" lang="ja-JP" altLang="en-US" sz="900" b="1" dirty="0">
                <a:latin typeface="+mn-ea"/>
              </a:rPr>
              <a:t>取組の象徴や取組内容がイメージできる写真等</a:t>
            </a:r>
            <a:r>
              <a:rPr kumimoji="1" lang="ja-JP" altLang="en-US" sz="900" b="1" dirty="0"/>
              <a:t>）</a:t>
            </a:r>
            <a:endParaRPr kumimoji="1" lang="ja-JP" altLang="en-US" sz="1050" b="1" dirty="0"/>
          </a:p>
        </p:txBody>
      </p:sp>
      <p:graphicFrame>
        <p:nvGraphicFramePr>
          <p:cNvPr id="5" name="表 4">
            <a:extLst>
              <a:ext uri="{FF2B5EF4-FFF2-40B4-BE49-F238E27FC236}">
                <a16:creationId xmlns:a16="http://schemas.microsoft.com/office/drawing/2014/main" id="{0408308A-DE38-2D10-7F5F-7AF683223C45}"/>
              </a:ext>
            </a:extLst>
          </p:cNvPr>
          <p:cNvGraphicFramePr>
            <a:graphicFrameLocks noGrp="1"/>
          </p:cNvGraphicFramePr>
          <p:nvPr>
            <p:extLst>
              <p:ext uri="{D42A27DB-BD31-4B8C-83A1-F6EECF244321}">
                <p14:modId xmlns:p14="http://schemas.microsoft.com/office/powerpoint/2010/main" val="2404940902"/>
              </p:ext>
            </p:extLst>
          </p:nvPr>
        </p:nvGraphicFramePr>
        <p:xfrm>
          <a:off x="166947" y="2528770"/>
          <a:ext cx="2892166" cy="1630740"/>
        </p:xfrm>
        <a:graphic>
          <a:graphicData uri="http://schemas.openxmlformats.org/drawingml/2006/table">
            <a:tbl>
              <a:tblPr firstRow="1" bandRow="1">
                <a:tableStyleId>{5C22544A-7EE6-4342-B048-85BDC9FD1C3A}</a:tableStyleId>
              </a:tblPr>
              <a:tblGrid>
                <a:gridCol w="2892166">
                  <a:extLst>
                    <a:ext uri="{9D8B030D-6E8A-4147-A177-3AD203B41FA5}">
                      <a16:colId xmlns:a16="http://schemas.microsoft.com/office/drawing/2014/main" val="2891080950"/>
                    </a:ext>
                  </a:extLst>
                </a:gridCol>
              </a:tblGrid>
              <a:tr h="201178">
                <a:tc>
                  <a:txBody>
                    <a:bodyPr/>
                    <a:lstStyle/>
                    <a:p>
                      <a:pPr algn="l"/>
                      <a:r>
                        <a:rPr kumimoji="1" lang="ja-JP" altLang="en-US" sz="1050" b="1" dirty="0">
                          <a:solidFill>
                            <a:schemeClr val="bg1"/>
                          </a:solidFill>
                        </a:rPr>
                        <a:t> 森業に取り組む目的・意義（要旨）</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extLst>
                  <a:ext uri="{0D108BD9-81ED-4DB2-BD59-A6C34878D82A}">
                    <a16:rowId xmlns:a16="http://schemas.microsoft.com/office/drawing/2014/main" val="818008198"/>
                  </a:ext>
                </a:extLst>
              </a:tr>
              <a:tr h="155127">
                <a:tc>
                  <a:txBody>
                    <a:bodyPr/>
                    <a:lstStyle/>
                    <a:p>
                      <a:pPr fontAlgn="t">
                        <a:lnSpc>
                          <a:spcPct val="100000"/>
                        </a:lnSpc>
                        <a:buNone/>
                      </a:pPr>
                      <a:r>
                        <a:rPr lang="ja-JP" sz="800" b="1" i="0" dirty="0">
                          <a:solidFill>
                            <a:schemeClr val="bg2">
                              <a:lumMod val="50000"/>
                            </a:schemeClr>
                          </a:solidFill>
                          <a:effectLst/>
                          <a:latin typeface="Segoe UI" panose="020B0502040204020203" pitchFamily="34" charset="0"/>
                        </a:rPr>
                        <a:t>自社の理念や地域の課題・特色を踏まえ、取組の目的・意義を明確に示すとともに、中長期的な展望を示</a:t>
                      </a:r>
                      <a:r>
                        <a:rPr lang="ja-JP" altLang="en-US" sz="800" b="1" i="0" dirty="0">
                          <a:solidFill>
                            <a:schemeClr val="bg2">
                              <a:lumMod val="50000"/>
                            </a:schemeClr>
                          </a:solidFill>
                          <a:effectLst/>
                          <a:latin typeface="Segoe UI" panose="020B0502040204020203" pitchFamily="34" charset="0"/>
                        </a:rPr>
                        <a:t>すこと。</a:t>
                      </a:r>
                      <a:endParaRPr lang="ja-JP" sz="800" b="1" i="0" dirty="0">
                        <a:solidFill>
                          <a:schemeClr val="bg2">
                            <a:lumMod val="50000"/>
                          </a:schemeClr>
                        </a:solidFill>
                        <a:effectLst/>
                        <a:latin typeface="Segoe UI" panose="020B0502040204020203" pitchFamily="34" charset="0"/>
                      </a:endParaRP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611510966"/>
                  </a:ext>
                </a:extLst>
              </a:tr>
              <a:tr h="1044000">
                <a:tc>
                  <a:txBody>
                    <a:bodyPr/>
                    <a:lstStyle/>
                    <a:p>
                      <a:pPr>
                        <a:lnSpc>
                          <a:spcPct val="100000"/>
                        </a:lnSpc>
                      </a:pPr>
                      <a:endParaRPr kumimoji="1" lang="ja-JP" altLang="en-US" sz="1050" dirty="0"/>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5075665"/>
                  </a:ext>
                </a:extLst>
              </a:tr>
            </a:tbl>
          </a:graphicData>
        </a:graphic>
      </p:graphicFrame>
      <p:sp>
        <p:nvSpPr>
          <p:cNvPr id="6" name="コンテンツ プレースホルダー 5">
            <a:extLst>
              <a:ext uri="{FF2B5EF4-FFF2-40B4-BE49-F238E27FC236}">
                <a16:creationId xmlns:a16="http://schemas.microsoft.com/office/drawing/2014/main" id="{8778EF9A-EB9F-A874-4878-A37D3C4FABC7}"/>
              </a:ext>
            </a:extLst>
          </p:cNvPr>
          <p:cNvSpPr>
            <a:spLocks noGrp="1"/>
          </p:cNvSpPr>
          <p:nvPr>
            <p:ph sz="half" idx="14"/>
          </p:nvPr>
        </p:nvSpPr>
        <p:spPr>
          <a:xfrm>
            <a:off x="166947" y="4614444"/>
            <a:ext cx="2892166" cy="2144944"/>
          </a:xfrm>
        </p:spPr>
        <p:txBody>
          <a:bodyPr/>
          <a:lstStyle/>
          <a:p>
            <a:endParaRPr lang="ja-JP" altLang="en-US" dirty="0"/>
          </a:p>
        </p:txBody>
      </p:sp>
    </p:spTree>
    <p:extLst>
      <p:ext uri="{BB962C8B-B14F-4D97-AF65-F5344CB8AC3E}">
        <p14:creationId xmlns:p14="http://schemas.microsoft.com/office/powerpoint/2010/main" val="159882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046B3-A7CC-7AF8-4D17-2C303EE7667A}"/>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6433FA25-1549-0E43-A047-A657471F1DC4}"/>
              </a:ext>
            </a:extLst>
          </p:cNvPr>
          <p:cNvCxnSpPr/>
          <p:nvPr/>
        </p:nvCxnSpPr>
        <p:spPr>
          <a:xfrm>
            <a:off x="0" y="5973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20158C7E-9948-9097-52B4-4CE13916B134}"/>
              </a:ext>
            </a:extLst>
          </p:cNvPr>
          <p:cNvSpPr/>
          <p:nvPr/>
        </p:nvSpPr>
        <p:spPr>
          <a:xfrm>
            <a:off x="-1" y="152401"/>
            <a:ext cx="6204857" cy="3143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1"/>
                </a:solidFill>
                <a:latin typeface="+mn-ea"/>
              </a:rPr>
              <a:t>○森業に取り組む目的・意義（自由記載）｜提出必須</a:t>
            </a:r>
          </a:p>
        </p:txBody>
      </p:sp>
      <p:pic>
        <p:nvPicPr>
          <p:cNvPr id="21" name="図 20">
            <a:extLst>
              <a:ext uri="{FF2B5EF4-FFF2-40B4-BE49-F238E27FC236}">
                <a16:creationId xmlns:a16="http://schemas.microsoft.com/office/drawing/2014/main" id="{983EA9BC-CEA7-B459-26BA-FC427A00B100}"/>
              </a:ext>
            </a:extLst>
          </p:cNvPr>
          <p:cNvPicPr>
            <a:picLocks noChangeAspect="1"/>
          </p:cNvPicPr>
          <p:nvPr/>
        </p:nvPicPr>
        <p:blipFill>
          <a:blip r:embed="rId2"/>
          <a:stretch>
            <a:fillRect/>
          </a:stretch>
        </p:blipFill>
        <p:spPr>
          <a:xfrm>
            <a:off x="8161474" y="66583"/>
            <a:ext cx="834983" cy="509176"/>
          </a:xfrm>
          <a:prstGeom prst="rect">
            <a:avLst/>
          </a:prstGeom>
        </p:spPr>
      </p:pic>
      <p:sp>
        <p:nvSpPr>
          <p:cNvPr id="9" name="正方形/長方形 8">
            <a:extLst>
              <a:ext uri="{FF2B5EF4-FFF2-40B4-BE49-F238E27FC236}">
                <a16:creationId xmlns:a16="http://schemas.microsoft.com/office/drawing/2014/main" id="{3B47FB90-F8F9-C86A-C277-5E673FD2F7C9}"/>
              </a:ext>
            </a:extLst>
          </p:cNvPr>
          <p:cNvSpPr/>
          <p:nvPr/>
        </p:nvSpPr>
        <p:spPr>
          <a:xfrm>
            <a:off x="111321" y="715494"/>
            <a:ext cx="5197870" cy="3693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chemeClr val="accent4">
                    <a:lumMod val="50000"/>
                  </a:schemeClr>
                </a:solidFill>
                <a:latin typeface="+mn-ea"/>
              </a:rPr>
              <a:t>実施要領に記載したコンセプトや審査項目、審査基準も踏まえ、「森業に取り組む目的・意義（要旨）」へ記載の内容の詳細について、</a:t>
            </a:r>
            <a:r>
              <a:rPr kumimoji="1" lang="ja-JP" altLang="en-US" sz="900" b="1" u="sng" dirty="0">
                <a:solidFill>
                  <a:schemeClr val="accent4">
                    <a:lumMod val="50000"/>
                  </a:schemeClr>
                </a:solidFill>
                <a:latin typeface="+mn-ea"/>
              </a:rPr>
              <a:t>１枚</a:t>
            </a:r>
            <a:r>
              <a:rPr kumimoji="1" lang="ja-JP" altLang="en-US" sz="900" b="1" dirty="0">
                <a:solidFill>
                  <a:schemeClr val="accent4">
                    <a:lumMod val="50000"/>
                  </a:schemeClr>
                </a:solidFill>
                <a:latin typeface="+mn-ea"/>
              </a:rPr>
              <a:t>で自由に記載してください（写真・図表歓迎）。なお、この説明文は削除のうえ、ご記載ください。</a:t>
            </a:r>
            <a:endParaRPr kumimoji="1" lang="en-US" altLang="ja-JP" sz="900" b="1" dirty="0">
              <a:solidFill>
                <a:schemeClr val="accent4">
                  <a:lumMod val="50000"/>
                </a:schemeClr>
              </a:solidFill>
              <a:latin typeface="+mn-ea"/>
            </a:endParaRPr>
          </a:p>
        </p:txBody>
      </p:sp>
      <p:graphicFrame>
        <p:nvGraphicFramePr>
          <p:cNvPr id="2" name="表 1">
            <a:extLst>
              <a:ext uri="{FF2B5EF4-FFF2-40B4-BE49-F238E27FC236}">
                <a16:creationId xmlns:a16="http://schemas.microsoft.com/office/drawing/2014/main" id="{51ED5335-8242-0BB8-4932-9FB16E9498A5}"/>
              </a:ext>
            </a:extLst>
          </p:cNvPr>
          <p:cNvGraphicFramePr>
            <a:graphicFrameLocks noGrp="1"/>
          </p:cNvGraphicFramePr>
          <p:nvPr>
            <p:extLst>
              <p:ext uri="{D42A27DB-BD31-4B8C-83A1-F6EECF244321}">
                <p14:modId xmlns:p14="http://schemas.microsoft.com/office/powerpoint/2010/main" val="1749416384"/>
              </p:ext>
            </p:extLst>
          </p:nvPr>
        </p:nvGraphicFramePr>
        <p:xfrm>
          <a:off x="5444359" y="692209"/>
          <a:ext cx="3552098" cy="426720"/>
        </p:xfrm>
        <a:graphic>
          <a:graphicData uri="http://schemas.openxmlformats.org/drawingml/2006/table">
            <a:tbl>
              <a:tblPr bandRow="1">
                <a:tableStyleId>{17292A2E-F333-43FB-9621-5CBBE7FDCDCB}</a:tableStyleId>
              </a:tblPr>
              <a:tblGrid>
                <a:gridCol w="840827">
                  <a:extLst>
                    <a:ext uri="{9D8B030D-6E8A-4147-A177-3AD203B41FA5}">
                      <a16:colId xmlns:a16="http://schemas.microsoft.com/office/drawing/2014/main" val="848955878"/>
                    </a:ext>
                  </a:extLst>
                </a:gridCol>
                <a:gridCol w="2711271">
                  <a:extLst>
                    <a:ext uri="{9D8B030D-6E8A-4147-A177-3AD203B41FA5}">
                      <a16:colId xmlns:a16="http://schemas.microsoft.com/office/drawing/2014/main" val="1731292929"/>
                    </a:ext>
                  </a:extLst>
                </a:gridCol>
              </a:tblGrid>
              <a:tr h="155660">
                <a:tc>
                  <a:txBody>
                    <a:bodyPr/>
                    <a:lstStyle/>
                    <a:p>
                      <a:pPr>
                        <a:lnSpc>
                          <a:spcPct val="100000"/>
                        </a:lnSpc>
                      </a:pPr>
                      <a:r>
                        <a:rPr kumimoji="1" lang="ja-JP" altLang="en-US" sz="800" b="1" dirty="0">
                          <a:solidFill>
                            <a:schemeClr val="bg1"/>
                          </a:solidFill>
                          <a:latin typeface="+mn-ea"/>
                          <a:ea typeface="+mn-ea"/>
                        </a:rPr>
                        <a:t>応募主体</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T w="12700" cap="flat" cmpd="sng" algn="ctr">
                      <a:solidFill>
                        <a:schemeClr val="bg2">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1703434"/>
                  </a:ext>
                </a:extLst>
              </a:tr>
              <a:tr h="155660">
                <a:tc>
                  <a:txBody>
                    <a:bodyPr/>
                    <a:lstStyle/>
                    <a:p>
                      <a:pPr>
                        <a:lnSpc>
                          <a:spcPct val="100000"/>
                        </a:lnSpc>
                      </a:pPr>
                      <a:r>
                        <a:rPr kumimoji="1" lang="ja-JP" altLang="en-US" sz="800" b="1" dirty="0">
                          <a:solidFill>
                            <a:schemeClr val="bg1"/>
                          </a:solidFill>
                          <a:latin typeface="+mn-ea"/>
                          <a:ea typeface="+mn-ea"/>
                        </a:rPr>
                        <a:t>取組タイトル</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pPr marL="84138" marR="0" lvl="0" indent="-84138" algn="l" defTabSz="9144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21709801"/>
                  </a:ext>
                </a:extLst>
              </a:tr>
            </a:tbl>
          </a:graphicData>
        </a:graphic>
      </p:graphicFrame>
    </p:spTree>
    <p:extLst>
      <p:ext uri="{BB962C8B-B14F-4D97-AF65-F5344CB8AC3E}">
        <p14:creationId xmlns:p14="http://schemas.microsoft.com/office/powerpoint/2010/main" val="1238603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87EB2-AF80-9C9A-2AAF-B0C2B461709F}"/>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836CFFB3-F55C-D24D-9E9D-C5A81FD58119}"/>
              </a:ext>
            </a:extLst>
          </p:cNvPr>
          <p:cNvCxnSpPr/>
          <p:nvPr/>
        </p:nvCxnSpPr>
        <p:spPr>
          <a:xfrm>
            <a:off x="0" y="5973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48AC20AB-092A-77DA-D0C6-C7A35A2461AF}"/>
              </a:ext>
            </a:extLst>
          </p:cNvPr>
          <p:cNvSpPr/>
          <p:nvPr/>
        </p:nvSpPr>
        <p:spPr>
          <a:xfrm>
            <a:off x="0" y="152401"/>
            <a:ext cx="4907902" cy="3143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1"/>
                </a:solidFill>
                <a:latin typeface="+mn-ea"/>
              </a:rPr>
              <a:t>○ 異業種との連携（自由記載） ｜提出必須</a:t>
            </a:r>
          </a:p>
        </p:txBody>
      </p:sp>
      <p:pic>
        <p:nvPicPr>
          <p:cNvPr id="21" name="図 20">
            <a:extLst>
              <a:ext uri="{FF2B5EF4-FFF2-40B4-BE49-F238E27FC236}">
                <a16:creationId xmlns:a16="http://schemas.microsoft.com/office/drawing/2014/main" id="{CAE067F0-8F78-E76E-FCD3-38BBE65B2636}"/>
              </a:ext>
            </a:extLst>
          </p:cNvPr>
          <p:cNvPicPr>
            <a:picLocks noChangeAspect="1"/>
          </p:cNvPicPr>
          <p:nvPr/>
        </p:nvPicPr>
        <p:blipFill>
          <a:blip r:embed="rId2"/>
          <a:stretch>
            <a:fillRect/>
          </a:stretch>
        </p:blipFill>
        <p:spPr>
          <a:xfrm>
            <a:off x="8161474" y="66583"/>
            <a:ext cx="834983" cy="509176"/>
          </a:xfrm>
          <a:prstGeom prst="rect">
            <a:avLst/>
          </a:prstGeom>
        </p:spPr>
      </p:pic>
      <p:sp>
        <p:nvSpPr>
          <p:cNvPr id="9" name="正方形/長方形 8">
            <a:extLst>
              <a:ext uri="{FF2B5EF4-FFF2-40B4-BE49-F238E27FC236}">
                <a16:creationId xmlns:a16="http://schemas.microsoft.com/office/drawing/2014/main" id="{06676BD9-359E-1CFC-4703-6120D18CE394}"/>
              </a:ext>
            </a:extLst>
          </p:cNvPr>
          <p:cNvSpPr/>
          <p:nvPr/>
        </p:nvSpPr>
        <p:spPr>
          <a:xfrm>
            <a:off x="111321" y="715494"/>
            <a:ext cx="5197870" cy="3693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chemeClr val="accent4">
                    <a:lumMod val="50000"/>
                  </a:schemeClr>
                </a:solidFill>
                <a:latin typeface="+mn-ea"/>
              </a:rPr>
              <a:t>実施要領に記載したコンセプトや審査項目、審査基準も踏まえ、「異業種との連携（要旨）」へ記載の内容の詳細について、</a:t>
            </a:r>
            <a:r>
              <a:rPr kumimoji="1" lang="ja-JP" altLang="en-US" sz="900" b="1" u="sng" dirty="0">
                <a:solidFill>
                  <a:schemeClr val="accent4">
                    <a:lumMod val="50000"/>
                  </a:schemeClr>
                </a:solidFill>
                <a:latin typeface="+mn-ea"/>
              </a:rPr>
              <a:t>１枚</a:t>
            </a:r>
            <a:r>
              <a:rPr kumimoji="1" lang="ja-JP" altLang="en-US" sz="900" b="1" dirty="0">
                <a:solidFill>
                  <a:schemeClr val="accent4">
                    <a:lumMod val="50000"/>
                  </a:schemeClr>
                </a:solidFill>
                <a:latin typeface="+mn-ea"/>
              </a:rPr>
              <a:t>で自由に記載してください（写真・図表歓迎）。なお、この説明文は削除のうえ、ご記載ください。</a:t>
            </a:r>
            <a:endParaRPr kumimoji="1" lang="en-US" altLang="ja-JP" sz="900" b="1" dirty="0">
              <a:solidFill>
                <a:schemeClr val="accent4">
                  <a:lumMod val="50000"/>
                </a:schemeClr>
              </a:solidFill>
              <a:latin typeface="+mn-ea"/>
            </a:endParaRPr>
          </a:p>
        </p:txBody>
      </p:sp>
      <p:graphicFrame>
        <p:nvGraphicFramePr>
          <p:cNvPr id="2" name="表 1">
            <a:extLst>
              <a:ext uri="{FF2B5EF4-FFF2-40B4-BE49-F238E27FC236}">
                <a16:creationId xmlns:a16="http://schemas.microsoft.com/office/drawing/2014/main" id="{BA97C8A8-7EF9-21C2-01DC-31D0B24E398E}"/>
              </a:ext>
            </a:extLst>
          </p:cNvPr>
          <p:cNvGraphicFramePr>
            <a:graphicFrameLocks noGrp="1"/>
          </p:cNvGraphicFramePr>
          <p:nvPr>
            <p:extLst>
              <p:ext uri="{D42A27DB-BD31-4B8C-83A1-F6EECF244321}">
                <p14:modId xmlns:p14="http://schemas.microsoft.com/office/powerpoint/2010/main" val="2723185144"/>
              </p:ext>
            </p:extLst>
          </p:nvPr>
        </p:nvGraphicFramePr>
        <p:xfrm>
          <a:off x="5444359" y="692209"/>
          <a:ext cx="3552098" cy="426720"/>
        </p:xfrm>
        <a:graphic>
          <a:graphicData uri="http://schemas.openxmlformats.org/drawingml/2006/table">
            <a:tbl>
              <a:tblPr bandRow="1">
                <a:tableStyleId>{17292A2E-F333-43FB-9621-5CBBE7FDCDCB}</a:tableStyleId>
              </a:tblPr>
              <a:tblGrid>
                <a:gridCol w="840827">
                  <a:extLst>
                    <a:ext uri="{9D8B030D-6E8A-4147-A177-3AD203B41FA5}">
                      <a16:colId xmlns:a16="http://schemas.microsoft.com/office/drawing/2014/main" val="848955878"/>
                    </a:ext>
                  </a:extLst>
                </a:gridCol>
                <a:gridCol w="2711271">
                  <a:extLst>
                    <a:ext uri="{9D8B030D-6E8A-4147-A177-3AD203B41FA5}">
                      <a16:colId xmlns:a16="http://schemas.microsoft.com/office/drawing/2014/main" val="1731292929"/>
                    </a:ext>
                  </a:extLst>
                </a:gridCol>
              </a:tblGrid>
              <a:tr h="155660">
                <a:tc>
                  <a:txBody>
                    <a:bodyPr/>
                    <a:lstStyle/>
                    <a:p>
                      <a:pPr>
                        <a:lnSpc>
                          <a:spcPct val="100000"/>
                        </a:lnSpc>
                      </a:pPr>
                      <a:r>
                        <a:rPr kumimoji="1" lang="ja-JP" altLang="en-US" sz="800" b="1" dirty="0">
                          <a:solidFill>
                            <a:schemeClr val="bg1"/>
                          </a:solidFill>
                          <a:latin typeface="+mn-ea"/>
                          <a:ea typeface="+mn-ea"/>
                        </a:rPr>
                        <a:t>応募主体</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T w="12700" cap="flat" cmpd="sng" algn="ctr">
                      <a:solidFill>
                        <a:schemeClr val="bg2">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1703434"/>
                  </a:ext>
                </a:extLst>
              </a:tr>
              <a:tr h="155660">
                <a:tc>
                  <a:txBody>
                    <a:bodyPr/>
                    <a:lstStyle/>
                    <a:p>
                      <a:pPr>
                        <a:lnSpc>
                          <a:spcPct val="100000"/>
                        </a:lnSpc>
                      </a:pPr>
                      <a:r>
                        <a:rPr kumimoji="1" lang="ja-JP" altLang="en-US" sz="800" b="1" dirty="0">
                          <a:solidFill>
                            <a:schemeClr val="bg1"/>
                          </a:solidFill>
                          <a:latin typeface="+mn-ea"/>
                          <a:ea typeface="+mn-ea"/>
                        </a:rPr>
                        <a:t>取組タイトル</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pPr marL="84138" marR="0" lvl="0" indent="-84138" algn="l" defTabSz="9144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21709801"/>
                  </a:ext>
                </a:extLst>
              </a:tr>
            </a:tbl>
          </a:graphicData>
        </a:graphic>
      </p:graphicFrame>
    </p:spTree>
    <p:extLst>
      <p:ext uri="{BB962C8B-B14F-4D97-AF65-F5344CB8AC3E}">
        <p14:creationId xmlns:p14="http://schemas.microsoft.com/office/powerpoint/2010/main" val="1638758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D4898-E531-CEB7-F957-E30F9108039D}"/>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CB2B5B87-013D-176F-D799-190ACA888B09}"/>
              </a:ext>
            </a:extLst>
          </p:cNvPr>
          <p:cNvCxnSpPr/>
          <p:nvPr/>
        </p:nvCxnSpPr>
        <p:spPr>
          <a:xfrm>
            <a:off x="0" y="5973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FD44AF52-ED62-8E06-A1FB-53949C30963B}"/>
              </a:ext>
            </a:extLst>
          </p:cNvPr>
          <p:cNvSpPr/>
          <p:nvPr/>
        </p:nvSpPr>
        <p:spPr>
          <a:xfrm>
            <a:off x="0" y="152401"/>
            <a:ext cx="4907902" cy="3143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1"/>
                </a:solidFill>
                <a:latin typeface="+mn-ea"/>
              </a:rPr>
              <a:t>○ 森林の価値向上（自由記載） ｜提出必須</a:t>
            </a:r>
          </a:p>
        </p:txBody>
      </p:sp>
      <p:pic>
        <p:nvPicPr>
          <p:cNvPr id="21" name="図 20">
            <a:extLst>
              <a:ext uri="{FF2B5EF4-FFF2-40B4-BE49-F238E27FC236}">
                <a16:creationId xmlns:a16="http://schemas.microsoft.com/office/drawing/2014/main" id="{3354CB69-8F79-B600-1CFA-CF75D9F55CC4}"/>
              </a:ext>
            </a:extLst>
          </p:cNvPr>
          <p:cNvPicPr>
            <a:picLocks noChangeAspect="1"/>
          </p:cNvPicPr>
          <p:nvPr/>
        </p:nvPicPr>
        <p:blipFill>
          <a:blip r:embed="rId2"/>
          <a:stretch>
            <a:fillRect/>
          </a:stretch>
        </p:blipFill>
        <p:spPr>
          <a:xfrm>
            <a:off x="8161474" y="66583"/>
            <a:ext cx="834983" cy="509176"/>
          </a:xfrm>
          <a:prstGeom prst="rect">
            <a:avLst/>
          </a:prstGeom>
        </p:spPr>
      </p:pic>
      <p:sp>
        <p:nvSpPr>
          <p:cNvPr id="9" name="正方形/長方形 8">
            <a:extLst>
              <a:ext uri="{FF2B5EF4-FFF2-40B4-BE49-F238E27FC236}">
                <a16:creationId xmlns:a16="http://schemas.microsoft.com/office/drawing/2014/main" id="{06B291ED-7C62-9EFF-4EF8-0B3AB665D986}"/>
              </a:ext>
            </a:extLst>
          </p:cNvPr>
          <p:cNvSpPr/>
          <p:nvPr/>
        </p:nvSpPr>
        <p:spPr>
          <a:xfrm>
            <a:off x="111321" y="715494"/>
            <a:ext cx="5197870" cy="3693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chemeClr val="accent4">
                    <a:lumMod val="50000"/>
                  </a:schemeClr>
                </a:solidFill>
                <a:latin typeface="+mn-ea"/>
              </a:rPr>
              <a:t>実施要領に記載したコンセプトや審査項目、審査基準も踏まえ、「森林の価値向上（要旨）」へ記載の内容の詳細について、</a:t>
            </a:r>
            <a:r>
              <a:rPr kumimoji="1" lang="ja-JP" altLang="en-US" sz="900" b="1" u="sng" dirty="0">
                <a:solidFill>
                  <a:schemeClr val="accent4">
                    <a:lumMod val="50000"/>
                  </a:schemeClr>
                </a:solidFill>
                <a:latin typeface="+mn-ea"/>
              </a:rPr>
              <a:t>１枚</a:t>
            </a:r>
            <a:r>
              <a:rPr kumimoji="1" lang="ja-JP" altLang="en-US" sz="900" b="1" dirty="0">
                <a:solidFill>
                  <a:schemeClr val="accent4">
                    <a:lumMod val="50000"/>
                  </a:schemeClr>
                </a:solidFill>
                <a:latin typeface="+mn-ea"/>
              </a:rPr>
              <a:t>で自由に記載してください（写真・図表歓迎）。なお、この説明文は削除のうえ、ご記載ください。</a:t>
            </a:r>
            <a:endParaRPr kumimoji="1" lang="en-US" altLang="ja-JP" sz="900" b="1" dirty="0">
              <a:solidFill>
                <a:schemeClr val="accent4">
                  <a:lumMod val="50000"/>
                </a:schemeClr>
              </a:solidFill>
              <a:latin typeface="+mn-ea"/>
            </a:endParaRPr>
          </a:p>
        </p:txBody>
      </p:sp>
      <p:graphicFrame>
        <p:nvGraphicFramePr>
          <p:cNvPr id="2" name="表 1">
            <a:extLst>
              <a:ext uri="{FF2B5EF4-FFF2-40B4-BE49-F238E27FC236}">
                <a16:creationId xmlns:a16="http://schemas.microsoft.com/office/drawing/2014/main" id="{7A144810-B1E2-2C46-6F5B-A0F976C68027}"/>
              </a:ext>
            </a:extLst>
          </p:cNvPr>
          <p:cNvGraphicFramePr>
            <a:graphicFrameLocks noGrp="1"/>
          </p:cNvGraphicFramePr>
          <p:nvPr/>
        </p:nvGraphicFramePr>
        <p:xfrm>
          <a:off x="5444359" y="692209"/>
          <a:ext cx="3552098" cy="426720"/>
        </p:xfrm>
        <a:graphic>
          <a:graphicData uri="http://schemas.openxmlformats.org/drawingml/2006/table">
            <a:tbl>
              <a:tblPr bandRow="1">
                <a:tableStyleId>{17292A2E-F333-43FB-9621-5CBBE7FDCDCB}</a:tableStyleId>
              </a:tblPr>
              <a:tblGrid>
                <a:gridCol w="840827">
                  <a:extLst>
                    <a:ext uri="{9D8B030D-6E8A-4147-A177-3AD203B41FA5}">
                      <a16:colId xmlns:a16="http://schemas.microsoft.com/office/drawing/2014/main" val="848955878"/>
                    </a:ext>
                  </a:extLst>
                </a:gridCol>
                <a:gridCol w="2711271">
                  <a:extLst>
                    <a:ext uri="{9D8B030D-6E8A-4147-A177-3AD203B41FA5}">
                      <a16:colId xmlns:a16="http://schemas.microsoft.com/office/drawing/2014/main" val="1731292929"/>
                    </a:ext>
                  </a:extLst>
                </a:gridCol>
              </a:tblGrid>
              <a:tr h="155660">
                <a:tc>
                  <a:txBody>
                    <a:bodyPr/>
                    <a:lstStyle/>
                    <a:p>
                      <a:pPr>
                        <a:lnSpc>
                          <a:spcPct val="100000"/>
                        </a:lnSpc>
                      </a:pPr>
                      <a:r>
                        <a:rPr kumimoji="1" lang="ja-JP" altLang="en-US" sz="800" b="1" dirty="0">
                          <a:solidFill>
                            <a:schemeClr val="bg1"/>
                          </a:solidFill>
                          <a:latin typeface="+mn-ea"/>
                          <a:ea typeface="+mn-ea"/>
                        </a:rPr>
                        <a:t>応募主体</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T w="12700" cap="flat" cmpd="sng" algn="ctr">
                      <a:solidFill>
                        <a:schemeClr val="bg2">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1703434"/>
                  </a:ext>
                </a:extLst>
              </a:tr>
              <a:tr h="155660">
                <a:tc>
                  <a:txBody>
                    <a:bodyPr/>
                    <a:lstStyle/>
                    <a:p>
                      <a:pPr>
                        <a:lnSpc>
                          <a:spcPct val="100000"/>
                        </a:lnSpc>
                      </a:pPr>
                      <a:r>
                        <a:rPr kumimoji="1" lang="ja-JP" altLang="en-US" sz="800" b="1" dirty="0">
                          <a:solidFill>
                            <a:schemeClr val="bg1"/>
                          </a:solidFill>
                          <a:latin typeface="+mn-ea"/>
                          <a:ea typeface="+mn-ea"/>
                        </a:rPr>
                        <a:t>取組タイトル</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pPr marL="84138" marR="0" lvl="0" indent="-84138" algn="l" defTabSz="9144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21709801"/>
                  </a:ext>
                </a:extLst>
              </a:tr>
            </a:tbl>
          </a:graphicData>
        </a:graphic>
      </p:graphicFrame>
    </p:spTree>
    <p:extLst>
      <p:ext uri="{BB962C8B-B14F-4D97-AF65-F5344CB8AC3E}">
        <p14:creationId xmlns:p14="http://schemas.microsoft.com/office/powerpoint/2010/main" val="4162418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9028B-8507-C846-2C09-335605CDF88B}"/>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402BC60E-50BA-4D7B-6C81-A2BF9B8A5804}"/>
              </a:ext>
            </a:extLst>
          </p:cNvPr>
          <p:cNvCxnSpPr/>
          <p:nvPr/>
        </p:nvCxnSpPr>
        <p:spPr>
          <a:xfrm>
            <a:off x="0" y="5973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FA99383A-ECE2-056B-3968-D8DBB37FD83A}"/>
              </a:ext>
            </a:extLst>
          </p:cNvPr>
          <p:cNvSpPr/>
          <p:nvPr/>
        </p:nvSpPr>
        <p:spPr>
          <a:xfrm>
            <a:off x="0" y="152401"/>
            <a:ext cx="4907902" cy="3143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1"/>
                </a:solidFill>
                <a:latin typeface="+mn-ea"/>
              </a:rPr>
              <a:t>○ 地域の価値創造（自由記載） ｜提出必須</a:t>
            </a:r>
          </a:p>
        </p:txBody>
      </p:sp>
      <p:pic>
        <p:nvPicPr>
          <p:cNvPr id="21" name="図 20">
            <a:extLst>
              <a:ext uri="{FF2B5EF4-FFF2-40B4-BE49-F238E27FC236}">
                <a16:creationId xmlns:a16="http://schemas.microsoft.com/office/drawing/2014/main" id="{ABFF363F-79B9-4CC8-C46E-E0328543219C}"/>
              </a:ext>
            </a:extLst>
          </p:cNvPr>
          <p:cNvPicPr>
            <a:picLocks noChangeAspect="1"/>
          </p:cNvPicPr>
          <p:nvPr/>
        </p:nvPicPr>
        <p:blipFill>
          <a:blip r:embed="rId2"/>
          <a:stretch>
            <a:fillRect/>
          </a:stretch>
        </p:blipFill>
        <p:spPr>
          <a:xfrm>
            <a:off x="8161474" y="66583"/>
            <a:ext cx="834983" cy="509176"/>
          </a:xfrm>
          <a:prstGeom prst="rect">
            <a:avLst/>
          </a:prstGeom>
        </p:spPr>
      </p:pic>
      <p:sp>
        <p:nvSpPr>
          <p:cNvPr id="9" name="正方形/長方形 8">
            <a:extLst>
              <a:ext uri="{FF2B5EF4-FFF2-40B4-BE49-F238E27FC236}">
                <a16:creationId xmlns:a16="http://schemas.microsoft.com/office/drawing/2014/main" id="{859D53AC-0755-A2C5-2305-125A13CFFD62}"/>
              </a:ext>
            </a:extLst>
          </p:cNvPr>
          <p:cNvSpPr/>
          <p:nvPr/>
        </p:nvSpPr>
        <p:spPr>
          <a:xfrm>
            <a:off x="111321" y="715494"/>
            <a:ext cx="5197870" cy="3693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chemeClr val="accent4">
                    <a:lumMod val="50000"/>
                  </a:schemeClr>
                </a:solidFill>
                <a:latin typeface="+mn-ea"/>
              </a:rPr>
              <a:t>実施要領に記載したコンセプトや審査項目、審査基準も踏まえ、「地域の価値構造（要旨）」へ記載の内容の詳細について、</a:t>
            </a:r>
            <a:r>
              <a:rPr kumimoji="1" lang="ja-JP" altLang="en-US" sz="900" b="1" u="sng" dirty="0">
                <a:solidFill>
                  <a:schemeClr val="accent4">
                    <a:lumMod val="50000"/>
                  </a:schemeClr>
                </a:solidFill>
                <a:latin typeface="+mn-ea"/>
              </a:rPr>
              <a:t>１枚</a:t>
            </a:r>
            <a:r>
              <a:rPr kumimoji="1" lang="ja-JP" altLang="en-US" sz="900" b="1" dirty="0">
                <a:solidFill>
                  <a:schemeClr val="accent4">
                    <a:lumMod val="50000"/>
                  </a:schemeClr>
                </a:solidFill>
                <a:latin typeface="+mn-ea"/>
              </a:rPr>
              <a:t>で自由に記載してください（写真・図表歓迎）。なお、この説明文は削除のうえ、ご記載ください。</a:t>
            </a:r>
            <a:endParaRPr kumimoji="1" lang="en-US" altLang="ja-JP" sz="900" b="1" dirty="0">
              <a:solidFill>
                <a:schemeClr val="accent4">
                  <a:lumMod val="50000"/>
                </a:schemeClr>
              </a:solidFill>
              <a:latin typeface="+mn-ea"/>
            </a:endParaRPr>
          </a:p>
        </p:txBody>
      </p:sp>
      <p:graphicFrame>
        <p:nvGraphicFramePr>
          <p:cNvPr id="2" name="表 1">
            <a:extLst>
              <a:ext uri="{FF2B5EF4-FFF2-40B4-BE49-F238E27FC236}">
                <a16:creationId xmlns:a16="http://schemas.microsoft.com/office/drawing/2014/main" id="{0B1E768A-2277-ABFA-05C0-3A00CD23CE8D}"/>
              </a:ext>
            </a:extLst>
          </p:cNvPr>
          <p:cNvGraphicFramePr>
            <a:graphicFrameLocks noGrp="1"/>
          </p:cNvGraphicFramePr>
          <p:nvPr/>
        </p:nvGraphicFramePr>
        <p:xfrm>
          <a:off x="5444359" y="692209"/>
          <a:ext cx="3552098" cy="426720"/>
        </p:xfrm>
        <a:graphic>
          <a:graphicData uri="http://schemas.openxmlformats.org/drawingml/2006/table">
            <a:tbl>
              <a:tblPr bandRow="1">
                <a:tableStyleId>{17292A2E-F333-43FB-9621-5CBBE7FDCDCB}</a:tableStyleId>
              </a:tblPr>
              <a:tblGrid>
                <a:gridCol w="840827">
                  <a:extLst>
                    <a:ext uri="{9D8B030D-6E8A-4147-A177-3AD203B41FA5}">
                      <a16:colId xmlns:a16="http://schemas.microsoft.com/office/drawing/2014/main" val="848955878"/>
                    </a:ext>
                  </a:extLst>
                </a:gridCol>
                <a:gridCol w="2711271">
                  <a:extLst>
                    <a:ext uri="{9D8B030D-6E8A-4147-A177-3AD203B41FA5}">
                      <a16:colId xmlns:a16="http://schemas.microsoft.com/office/drawing/2014/main" val="1731292929"/>
                    </a:ext>
                  </a:extLst>
                </a:gridCol>
              </a:tblGrid>
              <a:tr h="155660">
                <a:tc>
                  <a:txBody>
                    <a:bodyPr/>
                    <a:lstStyle/>
                    <a:p>
                      <a:pPr>
                        <a:lnSpc>
                          <a:spcPct val="100000"/>
                        </a:lnSpc>
                      </a:pPr>
                      <a:r>
                        <a:rPr kumimoji="1" lang="ja-JP" altLang="en-US" sz="800" b="1" dirty="0">
                          <a:solidFill>
                            <a:schemeClr val="bg1"/>
                          </a:solidFill>
                          <a:latin typeface="+mn-ea"/>
                          <a:ea typeface="+mn-ea"/>
                        </a:rPr>
                        <a:t>応募主体</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T w="12700" cap="flat" cmpd="sng" algn="ctr">
                      <a:solidFill>
                        <a:schemeClr val="bg2">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1703434"/>
                  </a:ext>
                </a:extLst>
              </a:tr>
              <a:tr h="155660">
                <a:tc>
                  <a:txBody>
                    <a:bodyPr/>
                    <a:lstStyle/>
                    <a:p>
                      <a:pPr>
                        <a:lnSpc>
                          <a:spcPct val="100000"/>
                        </a:lnSpc>
                      </a:pPr>
                      <a:r>
                        <a:rPr kumimoji="1" lang="ja-JP" altLang="en-US" sz="800" b="1" dirty="0">
                          <a:solidFill>
                            <a:schemeClr val="bg1"/>
                          </a:solidFill>
                          <a:latin typeface="+mn-ea"/>
                          <a:ea typeface="+mn-ea"/>
                        </a:rPr>
                        <a:t>取組タイトル</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pPr marL="84138" marR="0" lvl="0" indent="-84138" algn="l" defTabSz="9144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21709801"/>
                  </a:ext>
                </a:extLst>
              </a:tr>
            </a:tbl>
          </a:graphicData>
        </a:graphic>
      </p:graphicFrame>
    </p:spTree>
    <p:extLst>
      <p:ext uri="{BB962C8B-B14F-4D97-AF65-F5344CB8AC3E}">
        <p14:creationId xmlns:p14="http://schemas.microsoft.com/office/powerpoint/2010/main" val="967396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539E7-0FFB-C0C0-3AF8-0394C04C1261}"/>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29C1C361-F0CA-D999-7381-3D772E7EFDA0}"/>
              </a:ext>
            </a:extLst>
          </p:cNvPr>
          <p:cNvCxnSpPr/>
          <p:nvPr/>
        </p:nvCxnSpPr>
        <p:spPr>
          <a:xfrm>
            <a:off x="0" y="5973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E677CCD4-A72A-92DD-33C7-4A781C17B7CA}"/>
              </a:ext>
            </a:extLst>
          </p:cNvPr>
          <p:cNvSpPr/>
          <p:nvPr/>
        </p:nvSpPr>
        <p:spPr>
          <a:xfrm>
            <a:off x="-1" y="152401"/>
            <a:ext cx="6195527" cy="3143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1"/>
                </a:solidFill>
                <a:latin typeface="+mn-ea"/>
              </a:rPr>
              <a:t>○ 持続可能な社会への貢献（自由記載） ｜提出必須</a:t>
            </a:r>
          </a:p>
        </p:txBody>
      </p:sp>
      <p:pic>
        <p:nvPicPr>
          <p:cNvPr id="21" name="図 20">
            <a:extLst>
              <a:ext uri="{FF2B5EF4-FFF2-40B4-BE49-F238E27FC236}">
                <a16:creationId xmlns:a16="http://schemas.microsoft.com/office/drawing/2014/main" id="{B5016FA2-2398-E4D1-41D9-6409E9241A7C}"/>
              </a:ext>
            </a:extLst>
          </p:cNvPr>
          <p:cNvPicPr>
            <a:picLocks noChangeAspect="1"/>
          </p:cNvPicPr>
          <p:nvPr/>
        </p:nvPicPr>
        <p:blipFill>
          <a:blip r:embed="rId2"/>
          <a:stretch>
            <a:fillRect/>
          </a:stretch>
        </p:blipFill>
        <p:spPr>
          <a:xfrm>
            <a:off x="8161474" y="66583"/>
            <a:ext cx="834983" cy="509176"/>
          </a:xfrm>
          <a:prstGeom prst="rect">
            <a:avLst/>
          </a:prstGeom>
        </p:spPr>
      </p:pic>
      <p:sp>
        <p:nvSpPr>
          <p:cNvPr id="9" name="正方形/長方形 8">
            <a:extLst>
              <a:ext uri="{FF2B5EF4-FFF2-40B4-BE49-F238E27FC236}">
                <a16:creationId xmlns:a16="http://schemas.microsoft.com/office/drawing/2014/main" id="{574391CE-AC67-3845-6E6E-36A41268F98E}"/>
              </a:ext>
            </a:extLst>
          </p:cNvPr>
          <p:cNvSpPr/>
          <p:nvPr/>
        </p:nvSpPr>
        <p:spPr>
          <a:xfrm>
            <a:off x="111321" y="715494"/>
            <a:ext cx="5197870" cy="3693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chemeClr val="accent4">
                    <a:lumMod val="50000"/>
                  </a:schemeClr>
                </a:solidFill>
                <a:latin typeface="+mn-ea"/>
              </a:rPr>
              <a:t>実施要領に記載したコンセプトや審査項目、審査基準も踏まえ、「持続可能な社会への貢献（要旨）」へ記載の内容の詳細について、</a:t>
            </a:r>
            <a:r>
              <a:rPr kumimoji="1" lang="ja-JP" altLang="en-US" sz="900" b="1" u="sng" dirty="0">
                <a:solidFill>
                  <a:schemeClr val="accent4">
                    <a:lumMod val="50000"/>
                  </a:schemeClr>
                </a:solidFill>
                <a:latin typeface="+mn-ea"/>
              </a:rPr>
              <a:t>１枚</a:t>
            </a:r>
            <a:r>
              <a:rPr kumimoji="1" lang="ja-JP" altLang="en-US" sz="900" b="1" dirty="0">
                <a:solidFill>
                  <a:schemeClr val="accent4">
                    <a:lumMod val="50000"/>
                  </a:schemeClr>
                </a:solidFill>
                <a:latin typeface="+mn-ea"/>
              </a:rPr>
              <a:t>で自由に記載してください（写真・図表歓迎）。なお、この説明文は削除のうえ、ご記載ください。</a:t>
            </a:r>
            <a:endParaRPr kumimoji="1" lang="en-US" altLang="ja-JP" sz="900" b="1" dirty="0">
              <a:solidFill>
                <a:schemeClr val="accent4">
                  <a:lumMod val="50000"/>
                </a:schemeClr>
              </a:solidFill>
              <a:latin typeface="+mn-ea"/>
            </a:endParaRPr>
          </a:p>
        </p:txBody>
      </p:sp>
      <p:graphicFrame>
        <p:nvGraphicFramePr>
          <p:cNvPr id="2" name="表 1">
            <a:extLst>
              <a:ext uri="{FF2B5EF4-FFF2-40B4-BE49-F238E27FC236}">
                <a16:creationId xmlns:a16="http://schemas.microsoft.com/office/drawing/2014/main" id="{4CC3CE1F-1761-1054-AAA5-4E0E7072416D}"/>
              </a:ext>
            </a:extLst>
          </p:cNvPr>
          <p:cNvGraphicFramePr>
            <a:graphicFrameLocks noGrp="1"/>
          </p:cNvGraphicFramePr>
          <p:nvPr/>
        </p:nvGraphicFramePr>
        <p:xfrm>
          <a:off x="5444359" y="692209"/>
          <a:ext cx="3552098" cy="426720"/>
        </p:xfrm>
        <a:graphic>
          <a:graphicData uri="http://schemas.openxmlformats.org/drawingml/2006/table">
            <a:tbl>
              <a:tblPr bandRow="1">
                <a:tableStyleId>{17292A2E-F333-43FB-9621-5CBBE7FDCDCB}</a:tableStyleId>
              </a:tblPr>
              <a:tblGrid>
                <a:gridCol w="840827">
                  <a:extLst>
                    <a:ext uri="{9D8B030D-6E8A-4147-A177-3AD203B41FA5}">
                      <a16:colId xmlns:a16="http://schemas.microsoft.com/office/drawing/2014/main" val="848955878"/>
                    </a:ext>
                  </a:extLst>
                </a:gridCol>
                <a:gridCol w="2711271">
                  <a:extLst>
                    <a:ext uri="{9D8B030D-6E8A-4147-A177-3AD203B41FA5}">
                      <a16:colId xmlns:a16="http://schemas.microsoft.com/office/drawing/2014/main" val="1731292929"/>
                    </a:ext>
                  </a:extLst>
                </a:gridCol>
              </a:tblGrid>
              <a:tr h="155660">
                <a:tc>
                  <a:txBody>
                    <a:bodyPr/>
                    <a:lstStyle/>
                    <a:p>
                      <a:pPr>
                        <a:lnSpc>
                          <a:spcPct val="100000"/>
                        </a:lnSpc>
                      </a:pPr>
                      <a:r>
                        <a:rPr kumimoji="1" lang="ja-JP" altLang="en-US" sz="800" b="1" dirty="0">
                          <a:solidFill>
                            <a:schemeClr val="bg1"/>
                          </a:solidFill>
                          <a:latin typeface="+mn-ea"/>
                          <a:ea typeface="+mn-ea"/>
                        </a:rPr>
                        <a:t>応募主体</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T w="12700" cap="flat" cmpd="sng" algn="ctr">
                      <a:solidFill>
                        <a:schemeClr val="bg2">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1703434"/>
                  </a:ext>
                </a:extLst>
              </a:tr>
              <a:tr h="155660">
                <a:tc>
                  <a:txBody>
                    <a:bodyPr/>
                    <a:lstStyle/>
                    <a:p>
                      <a:pPr>
                        <a:lnSpc>
                          <a:spcPct val="100000"/>
                        </a:lnSpc>
                      </a:pPr>
                      <a:r>
                        <a:rPr kumimoji="1" lang="ja-JP" altLang="en-US" sz="800" b="1" dirty="0">
                          <a:solidFill>
                            <a:schemeClr val="bg1"/>
                          </a:solidFill>
                          <a:latin typeface="+mn-ea"/>
                          <a:ea typeface="+mn-ea"/>
                        </a:rPr>
                        <a:t>取組タイトル</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pPr marL="84138" marR="0" lvl="0" indent="-84138" algn="l" defTabSz="9144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21709801"/>
                  </a:ext>
                </a:extLst>
              </a:tr>
            </a:tbl>
          </a:graphicData>
        </a:graphic>
      </p:graphicFrame>
    </p:spTree>
    <p:extLst>
      <p:ext uri="{BB962C8B-B14F-4D97-AF65-F5344CB8AC3E}">
        <p14:creationId xmlns:p14="http://schemas.microsoft.com/office/powerpoint/2010/main" val="1081415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D1E64-C211-55A8-D007-A9EDCAD395A6}"/>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1074E77E-241C-0FA0-CFDE-FB33522960C5}"/>
              </a:ext>
            </a:extLst>
          </p:cNvPr>
          <p:cNvCxnSpPr/>
          <p:nvPr/>
        </p:nvCxnSpPr>
        <p:spPr>
          <a:xfrm>
            <a:off x="0" y="5973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844C0DE3-9092-C192-58F2-91C3D796FC83}"/>
              </a:ext>
            </a:extLst>
          </p:cNvPr>
          <p:cNvSpPr/>
          <p:nvPr/>
        </p:nvSpPr>
        <p:spPr>
          <a:xfrm>
            <a:off x="0" y="152401"/>
            <a:ext cx="4907902" cy="3143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1"/>
                </a:solidFill>
                <a:latin typeface="+mn-ea"/>
              </a:rPr>
              <a:t>○ その他・</a:t>
            </a:r>
            <a:r>
              <a:rPr kumimoji="1" lang="en-US" altLang="ja-JP" b="1" dirty="0">
                <a:solidFill>
                  <a:schemeClr val="accent1"/>
                </a:solidFill>
                <a:latin typeface="+mn-ea"/>
              </a:rPr>
              <a:t>PR</a:t>
            </a:r>
            <a:r>
              <a:rPr kumimoji="1" lang="ja-JP" altLang="en-US" b="1" dirty="0">
                <a:solidFill>
                  <a:schemeClr val="accent1"/>
                </a:solidFill>
                <a:latin typeface="+mn-ea"/>
              </a:rPr>
              <a:t>事項（自由記載）</a:t>
            </a:r>
          </a:p>
        </p:txBody>
      </p:sp>
      <p:pic>
        <p:nvPicPr>
          <p:cNvPr id="21" name="図 20">
            <a:extLst>
              <a:ext uri="{FF2B5EF4-FFF2-40B4-BE49-F238E27FC236}">
                <a16:creationId xmlns:a16="http://schemas.microsoft.com/office/drawing/2014/main" id="{A5AD56D7-9D43-908C-AC1E-8F8958B059E1}"/>
              </a:ext>
            </a:extLst>
          </p:cNvPr>
          <p:cNvPicPr>
            <a:picLocks noChangeAspect="1"/>
          </p:cNvPicPr>
          <p:nvPr/>
        </p:nvPicPr>
        <p:blipFill>
          <a:blip r:embed="rId2"/>
          <a:stretch>
            <a:fillRect/>
          </a:stretch>
        </p:blipFill>
        <p:spPr>
          <a:xfrm>
            <a:off x="8161474" y="66583"/>
            <a:ext cx="834983" cy="509176"/>
          </a:xfrm>
          <a:prstGeom prst="rect">
            <a:avLst/>
          </a:prstGeom>
        </p:spPr>
      </p:pic>
      <p:sp>
        <p:nvSpPr>
          <p:cNvPr id="9" name="正方形/長方形 8">
            <a:extLst>
              <a:ext uri="{FF2B5EF4-FFF2-40B4-BE49-F238E27FC236}">
                <a16:creationId xmlns:a16="http://schemas.microsoft.com/office/drawing/2014/main" id="{E722A621-FBDE-F890-3189-D9E3D2282EC5}"/>
              </a:ext>
            </a:extLst>
          </p:cNvPr>
          <p:cNvSpPr/>
          <p:nvPr/>
        </p:nvSpPr>
        <p:spPr>
          <a:xfrm>
            <a:off x="111321" y="715494"/>
            <a:ext cx="5197870" cy="3693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chemeClr val="accent4">
                    <a:lumMod val="50000"/>
                  </a:schemeClr>
                </a:solidFill>
                <a:latin typeface="+mn-ea"/>
              </a:rPr>
              <a:t>今回の応募以外で、森林との関係や、地域の活性化に資する取組など、</a:t>
            </a:r>
            <a:r>
              <a:rPr kumimoji="1" lang="en-US" altLang="ja-JP" sz="900" b="1" dirty="0">
                <a:solidFill>
                  <a:schemeClr val="accent4">
                    <a:lumMod val="50000"/>
                  </a:schemeClr>
                </a:solidFill>
                <a:latin typeface="+mn-ea"/>
              </a:rPr>
              <a:t>PR</a:t>
            </a:r>
            <a:r>
              <a:rPr kumimoji="1" lang="ja-JP" altLang="en-US" sz="900" b="1" dirty="0">
                <a:solidFill>
                  <a:schemeClr val="accent4">
                    <a:lumMod val="50000"/>
                  </a:schemeClr>
                </a:solidFill>
                <a:latin typeface="+mn-ea"/>
              </a:rPr>
              <a:t>したいことがあれば、</a:t>
            </a:r>
            <a:r>
              <a:rPr kumimoji="1" lang="ja-JP" altLang="en-US" sz="900" b="1" u="sng" dirty="0">
                <a:solidFill>
                  <a:schemeClr val="accent4">
                    <a:lumMod val="50000"/>
                  </a:schemeClr>
                </a:solidFill>
                <a:latin typeface="+mn-ea"/>
              </a:rPr>
              <a:t>１枚</a:t>
            </a:r>
            <a:r>
              <a:rPr kumimoji="1" lang="ja-JP" altLang="en-US" sz="900" b="1" dirty="0">
                <a:solidFill>
                  <a:schemeClr val="accent4">
                    <a:lumMod val="50000"/>
                  </a:schemeClr>
                </a:solidFill>
                <a:latin typeface="+mn-ea"/>
              </a:rPr>
              <a:t>で自由に記載してください（写真・図表歓迎）。なお、この説明文は削除のうえ、ご記載ください。</a:t>
            </a:r>
            <a:endParaRPr kumimoji="1" lang="en-US" altLang="ja-JP" sz="900" b="1" dirty="0">
              <a:solidFill>
                <a:schemeClr val="accent4">
                  <a:lumMod val="50000"/>
                </a:schemeClr>
              </a:solidFill>
              <a:latin typeface="+mn-ea"/>
            </a:endParaRPr>
          </a:p>
        </p:txBody>
      </p:sp>
      <p:graphicFrame>
        <p:nvGraphicFramePr>
          <p:cNvPr id="2" name="表 1">
            <a:extLst>
              <a:ext uri="{FF2B5EF4-FFF2-40B4-BE49-F238E27FC236}">
                <a16:creationId xmlns:a16="http://schemas.microsoft.com/office/drawing/2014/main" id="{2646C58B-CDE6-E551-32B7-6DADAADB9D12}"/>
              </a:ext>
            </a:extLst>
          </p:cNvPr>
          <p:cNvGraphicFramePr>
            <a:graphicFrameLocks noGrp="1"/>
          </p:cNvGraphicFramePr>
          <p:nvPr/>
        </p:nvGraphicFramePr>
        <p:xfrm>
          <a:off x="5444359" y="692209"/>
          <a:ext cx="3552098" cy="426720"/>
        </p:xfrm>
        <a:graphic>
          <a:graphicData uri="http://schemas.openxmlformats.org/drawingml/2006/table">
            <a:tbl>
              <a:tblPr bandRow="1">
                <a:tableStyleId>{17292A2E-F333-43FB-9621-5CBBE7FDCDCB}</a:tableStyleId>
              </a:tblPr>
              <a:tblGrid>
                <a:gridCol w="840827">
                  <a:extLst>
                    <a:ext uri="{9D8B030D-6E8A-4147-A177-3AD203B41FA5}">
                      <a16:colId xmlns:a16="http://schemas.microsoft.com/office/drawing/2014/main" val="848955878"/>
                    </a:ext>
                  </a:extLst>
                </a:gridCol>
                <a:gridCol w="2711271">
                  <a:extLst>
                    <a:ext uri="{9D8B030D-6E8A-4147-A177-3AD203B41FA5}">
                      <a16:colId xmlns:a16="http://schemas.microsoft.com/office/drawing/2014/main" val="1731292929"/>
                    </a:ext>
                  </a:extLst>
                </a:gridCol>
              </a:tblGrid>
              <a:tr h="155660">
                <a:tc>
                  <a:txBody>
                    <a:bodyPr/>
                    <a:lstStyle/>
                    <a:p>
                      <a:pPr>
                        <a:lnSpc>
                          <a:spcPct val="100000"/>
                        </a:lnSpc>
                      </a:pPr>
                      <a:r>
                        <a:rPr kumimoji="1" lang="ja-JP" altLang="en-US" sz="800" b="1" dirty="0">
                          <a:solidFill>
                            <a:schemeClr val="bg1"/>
                          </a:solidFill>
                          <a:latin typeface="+mn-ea"/>
                          <a:ea typeface="+mn-ea"/>
                        </a:rPr>
                        <a:t>応募主体</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800" dirty="0">
                        <a:latin typeface="+mn-ea"/>
                        <a:ea typeface="+mn-ea"/>
                      </a:endParaRPr>
                    </a:p>
                  </a:txBody>
                  <a:tcPr anchor="ctr">
                    <a:lnL w="12700" cap="flat" cmpd="sng" algn="ctr">
                      <a:solidFill>
                        <a:schemeClr val="bg2">
                          <a:lumMod val="50000"/>
                        </a:schemeClr>
                      </a:solidFill>
                      <a:prstDash val="solid"/>
                      <a:round/>
                      <a:headEnd type="none" w="med" len="med"/>
                      <a:tailEnd type="none" w="med" len="med"/>
                    </a:lnL>
                    <a:lnT w="12700" cap="flat" cmpd="sng" algn="ctr">
                      <a:solidFill>
                        <a:schemeClr val="bg2">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1703434"/>
                  </a:ext>
                </a:extLst>
              </a:tr>
              <a:tr h="155660">
                <a:tc>
                  <a:txBody>
                    <a:bodyPr/>
                    <a:lstStyle/>
                    <a:p>
                      <a:pPr>
                        <a:lnSpc>
                          <a:spcPct val="100000"/>
                        </a:lnSpc>
                      </a:pPr>
                      <a:r>
                        <a:rPr kumimoji="1" lang="ja-JP" altLang="en-US" sz="800" b="1" dirty="0">
                          <a:solidFill>
                            <a:schemeClr val="bg1"/>
                          </a:solidFill>
                          <a:latin typeface="+mn-ea"/>
                          <a:ea typeface="+mn-ea"/>
                        </a:rPr>
                        <a:t>取組タイトル</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accent4">
                        <a:lumMod val="75000"/>
                      </a:schemeClr>
                    </a:solidFill>
                  </a:tcPr>
                </a:tc>
                <a:tc>
                  <a:txBody>
                    <a:bodyPr/>
                    <a:lstStyle/>
                    <a:p>
                      <a:pPr marL="84138" marR="0" lvl="0" indent="-84138" algn="l" defTabSz="9144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mn-ea"/>
                        <a:ea typeface="+mn-ea"/>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21709801"/>
                  </a:ext>
                </a:extLst>
              </a:tr>
            </a:tbl>
          </a:graphicData>
        </a:graphic>
      </p:graphicFrame>
    </p:spTree>
    <p:extLst>
      <p:ext uri="{BB962C8B-B14F-4D97-AF65-F5344CB8AC3E}">
        <p14:creationId xmlns:p14="http://schemas.microsoft.com/office/powerpoint/2010/main" val="2575663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97BF7-124C-5F4A-F38E-DF5380719FEA}"/>
            </a:ext>
          </a:extLst>
        </p:cNvPr>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24E8F02C-F927-4132-0FD1-58877EA1D77B}"/>
              </a:ext>
            </a:extLst>
          </p:cNvPr>
          <p:cNvGraphicFramePr>
            <a:graphicFrameLocks noGrp="1"/>
          </p:cNvGraphicFramePr>
          <p:nvPr>
            <p:extLst>
              <p:ext uri="{D42A27DB-BD31-4B8C-83A1-F6EECF244321}">
                <p14:modId xmlns:p14="http://schemas.microsoft.com/office/powerpoint/2010/main" val="3507836216"/>
              </p:ext>
            </p:extLst>
          </p:nvPr>
        </p:nvGraphicFramePr>
        <p:xfrm>
          <a:off x="358394" y="1137648"/>
          <a:ext cx="5310555" cy="3421857"/>
        </p:xfrm>
        <a:graphic>
          <a:graphicData uri="http://schemas.openxmlformats.org/drawingml/2006/table">
            <a:tbl>
              <a:tblPr firstRow="1" bandRow="1">
                <a:tableStyleId>{5C22544A-7EE6-4342-B048-85BDC9FD1C3A}</a:tableStyleId>
              </a:tblPr>
              <a:tblGrid>
                <a:gridCol w="5310555">
                  <a:extLst>
                    <a:ext uri="{9D8B030D-6E8A-4147-A177-3AD203B41FA5}">
                      <a16:colId xmlns:a16="http://schemas.microsoft.com/office/drawing/2014/main" val="2891080950"/>
                    </a:ext>
                  </a:extLst>
                </a:gridCol>
              </a:tblGrid>
              <a:tr h="288022">
                <a:tc>
                  <a:txBody>
                    <a:bodyPr/>
                    <a:lstStyle/>
                    <a:p>
                      <a:pPr algn="ctr"/>
                      <a:r>
                        <a:rPr kumimoji="1" lang="ja-JP" altLang="en-US" sz="1200" b="1" dirty="0">
                          <a:solidFill>
                            <a:schemeClr val="tx1"/>
                          </a:solidFill>
                        </a:rPr>
                        <a:t>誓約事項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CEAF7"/>
                    </a:solidFill>
                  </a:tcPr>
                </a:tc>
                <a:extLst>
                  <a:ext uri="{0D108BD9-81ED-4DB2-BD59-A6C34878D82A}">
                    <a16:rowId xmlns:a16="http://schemas.microsoft.com/office/drawing/2014/main" val="818008198"/>
                  </a:ext>
                </a:extLst>
              </a:tr>
              <a:tr h="3133835">
                <a:tc>
                  <a:txBody>
                    <a:bodyPr/>
                    <a:lstStyle/>
                    <a:p>
                      <a:pPr marL="171450" indent="-171450">
                        <a:lnSpc>
                          <a:spcPts val="1400"/>
                        </a:lnSpc>
                        <a:spcAft>
                          <a:spcPts val="600"/>
                        </a:spcAft>
                        <a:buFont typeface="Wingdings" panose="05000000000000000000" pitchFamily="2" charset="2"/>
                        <a:buChar char="Ø"/>
                      </a:pPr>
                      <a:r>
                        <a:rPr kumimoji="1" lang="ja-JP" altLang="en-US" sz="1050" b="1" dirty="0"/>
                        <a:t>応募フォームに記載した内容について、虚偽の事実や不正がないことを誓約します。</a:t>
                      </a:r>
                      <a:endParaRPr kumimoji="1" lang="en-US" altLang="ja-JP" sz="1050" b="1" dirty="0"/>
                    </a:p>
                    <a:p>
                      <a:pPr marL="171450" indent="-171450">
                        <a:lnSpc>
                          <a:spcPts val="1400"/>
                        </a:lnSpc>
                        <a:spcAft>
                          <a:spcPts val="600"/>
                        </a:spcAft>
                        <a:buFont typeface="Wingdings" panose="05000000000000000000" pitchFamily="2" charset="2"/>
                        <a:buChar char="Ø"/>
                      </a:pPr>
                      <a:r>
                        <a:rPr kumimoji="1" lang="ja-JP" altLang="en-US" sz="1050" b="1" dirty="0"/>
                        <a:t>森業</a:t>
                      </a:r>
                      <a:r>
                        <a:rPr kumimoji="1" lang="en-US" altLang="ja-JP" sz="1050" b="1" dirty="0"/>
                        <a:t>AWARD</a:t>
                      </a:r>
                      <a:r>
                        <a:rPr kumimoji="1" lang="ja-JP" altLang="en-US" sz="1050" b="1" dirty="0"/>
                        <a:t>に応募するに当たり、私たちは法令順守していることを誓約します。</a:t>
                      </a:r>
                      <a:endParaRPr kumimoji="1" lang="en-US" altLang="ja-JP" sz="1050" b="1" dirty="0"/>
                    </a:p>
                    <a:p>
                      <a:pPr marL="171450" indent="-171450">
                        <a:lnSpc>
                          <a:spcPts val="1400"/>
                        </a:lnSpc>
                        <a:spcAft>
                          <a:spcPts val="600"/>
                        </a:spcAft>
                        <a:buFont typeface="Wingdings" panose="05000000000000000000" pitchFamily="2" charset="2"/>
                        <a:buChar char="Ø"/>
                      </a:pPr>
                      <a:r>
                        <a:rPr kumimoji="1" lang="ja-JP" altLang="en-US" sz="1050" b="1" dirty="0"/>
                        <a:t>森業</a:t>
                      </a:r>
                      <a:r>
                        <a:rPr kumimoji="1" lang="en-US" altLang="ja-JP" sz="1050" b="1" dirty="0"/>
                        <a:t>AWARD</a:t>
                      </a:r>
                      <a:r>
                        <a:rPr kumimoji="1" lang="ja-JP" altLang="en-US" sz="1050" b="1" dirty="0"/>
                        <a:t>に応募するに当たり、私たちは暴力団員による不当な行為の防止等に関する法律（平成３年法律第</a:t>
                      </a:r>
                      <a:r>
                        <a:rPr kumimoji="1" lang="en-US" altLang="ja-JP" sz="1050" b="1" dirty="0"/>
                        <a:t>77</a:t>
                      </a:r>
                      <a:r>
                        <a:rPr kumimoji="1" lang="ja-JP" altLang="en-US" sz="1050" b="1" dirty="0"/>
                        <a:t>号）第</a:t>
                      </a:r>
                      <a:r>
                        <a:rPr kumimoji="1" lang="en-US" altLang="ja-JP" sz="1050" b="1" dirty="0"/>
                        <a:t>2</a:t>
                      </a:r>
                      <a:r>
                        <a:rPr kumimoji="1" lang="ja-JP" altLang="en-US" sz="1050" b="1" dirty="0"/>
                        <a:t>条第</a:t>
                      </a:r>
                      <a:r>
                        <a:rPr kumimoji="1" lang="en-US" altLang="ja-JP" sz="1050" b="1" dirty="0"/>
                        <a:t>2</a:t>
                      </a:r>
                      <a:r>
                        <a:rPr kumimoji="1" lang="ja-JP" altLang="en-US" sz="1050" b="1" dirty="0"/>
                        <a:t>号に規定する暴力団、同条第６号に規定する暴力団員、暴力団準構成員、暴力団関係企業、総会屋、社会運動等標ぼうゴロ、政治活動標ぼうゴロ、特殊知能暴力集団等その他暴力、威力、詐欺的手法を駆使して経済的利益を追求する集団若しくは個人、及びこれらに準じる者（以下総称して「反社会的勢力」という。）、又は資金等の供給や便宜の供与等を通じて反社会的勢力等の維持、運営、経営に協力若しくは関与する等、反社会的勢力との何らかの交流、関与を行っていないこと、将来においても同様であることを誓約します。</a:t>
                      </a:r>
                      <a:endParaRPr kumimoji="1" lang="en-US" altLang="ja-JP" sz="1050" b="1" dirty="0"/>
                    </a:p>
                    <a:p>
                      <a:pPr marL="171450" indent="-171450">
                        <a:lnSpc>
                          <a:spcPts val="1400"/>
                        </a:lnSpc>
                        <a:spcAft>
                          <a:spcPts val="600"/>
                        </a:spcAft>
                        <a:buFont typeface="Wingdings" panose="05000000000000000000" pitchFamily="2" charset="2"/>
                        <a:buChar char="Ø"/>
                      </a:pPr>
                      <a:r>
                        <a:rPr kumimoji="1" lang="ja-JP" altLang="en-US" sz="1050" b="1" dirty="0"/>
                        <a:t>これらの誓約が虚偽であり、又はこの誓約に違反した場合は受賞を取り消すこととし、それによる不利益を被ることとなった場合も、異議は一切申し立てません。</a:t>
                      </a:r>
                      <a:endParaRPr kumimoji="1" lang="en-US" altLang="ja-JP" sz="1050" b="1" dirty="0"/>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1510966"/>
                  </a:ext>
                </a:extLst>
              </a:tr>
            </a:tbl>
          </a:graphicData>
        </a:graphic>
      </p:graphicFrame>
      <p:graphicFrame>
        <p:nvGraphicFramePr>
          <p:cNvPr id="9" name="表 8">
            <a:extLst>
              <a:ext uri="{FF2B5EF4-FFF2-40B4-BE49-F238E27FC236}">
                <a16:creationId xmlns:a16="http://schemas.microsoft.com/office/drawing/2014/main" id="{781E8EDA-E30E-719B-D703-54522FB79A0F}"/>
              </a:ext>
            </a:extLst>
          </p:cNvPr>
          <p:cNvGraphicFramePr>
            <a:graphicFrameLocks noGrp="1"/>
          </p:cNvGraphicFramePr>
          <p:nvPr>
            <p:extLst>
              <p:ext uri="{D42A27DB-BD31-4B8C-83A1-F6EECF244321}">
                <p14:modId xmlns:p14="http://schemas.microsoft.com/office/powerpoint/2010/main" val="838737605"/>
              </p:ext>
            </p:extLst>
          </p:nvPr>
        </p:nvGraphicFramePr>
        <p:xfrm>
          <a:off x="5809626" y="1137646"/>
          <a:ext cx="3055024" cy="3426206"/>
        </p:xfrm>
        <a:graphic>
          <a:graphicData uri="http://schemas.openxmlformats.org/drawingml/2006/table">
            <a:tbl>
              <a:tblPr firstRow="1" bandRow="1">
                <a:tableStyleId>{5C22544A-7EE6-4342-B048-85BDC9FD1C3A}</a:tableStyleId>
              </a:tblPr>
              <a:tblGrid>
                <a:gridCol w="3055024">
                  <a:extLst>
                    <a:ext uri="{9D8B030D-6E8A-4147-A177-3AD203B41FA5}">
                      <a16:colId xmlns:a16="http://schemas.microsoft.com/office/drawing/2014/main" val="2891080950"/>
                    </a:ext>
                  </a:extLst>
                </a:gridCol>
              </a:tblGrid>
              <a:tr h="196287">
                <a:tc>
                  <a:txBody>
                    <a:bodyPr/>
                    <a:lstStyle/>
                    <a:p>
                      <a:pPr algn="ctr">
                        <a:lnSpc>
                          <a:spcPts val="1400"/>
                        </a:lnSpc>
                        <a:spcAft>
                          <a:spcPts val="600"/>
                        </a:spcAft>
                      </a:pPr>
                      <a:r>
                        <a:rPr kumimoji="1" lang="ja-JP" altLang="en-US" sz="1100" b="1" dirty="0">
                          <a:solidFill>
                            <a:schemeClr val="tx1"/>
                          </a:solidFill>
                        </a:rPr>
                        <a:t>確認事項</a:t>
                      </a:r>
                      <a:endParaRPr kumimoji="1" lang="ja-JP" altLang="en-US" sz="1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CEAF7"/>
                    </a:solidFill>
                  </a:tcPr>
                </a:tc>
                <a:extLst>
                  <a:ext uri="{0D108BD9-81ED-4DB2-BD59-A6C34878D82A}">
                    <a16:rowId xmlns:a16="http://schemas.microsoft.com/office/drawing/2014/main" val="818008198"/>
                  </a:ext>
                </a:extLst>
              </a:tr>
              <a:tr h="2710528">
                <a:tc>
                  <a:txBody>
                    <a:bodyPr/>
                    <a:lstStyle/>
                    <a:p>
                      <a:pPr marL="171450" indent="-171450">
                        <a:lnSpc>
                          <a:spcPts val="1400"/>
                        </a:lnSpc>
                        <a:spcAft>
                          <a:spcPts val="600"/>
                        </a:spcAft>
                        <a:buFont typeface="Wingdings" panose="05000000000000000000" pitchFamily="2" charset="2"/>
                        <a:buChar char="Ø"/>
                      </a:pPr>
                      <a:r>
                        <a:rPr kumimoji="1" lang="ja-JP" altLang="en-US" sz="1050" b="1" dirty="0"/>
                        <a:t>審査委員会の審査により受賞者に選定された場合、林野庁から追加資料の提出を求める場合がありますので、予めご了承ください。</a:t>
                      </a:r>
                      <a:endParaRPr kumimoji="1" lang="en-US" altLang="ja-JP" sz="1050" b="1" dirty="0"/>
                    </a:p>
                    <a:p>
                      <a:pPr marL="171450" indent="-171450">
                        <a:lnSpc>
                          <a:spcPts val="1400"/>
                        </a:lnSpc>
                        <a:spcAft>
                          <a:spcPts val="600"/>
                        </a:spcAft>
                        <a:buFont typeface="Wingdings" panose="05000000000000000000" pitchFamily="2" charset="2"/>
                        <a:buChar char="Ø"/>
                      </a:pPr>
                      <a:r>
                        <a:rPr kumimoji="1" lang="ja-JP" altLang="en-US" sz="1050" b="1" dirty="0"/>
                        <a:t>応募いただいた取組内容については、林野庁が行う森業に関する広報活動等に使用することがありますので、予めご了承ください。なお、個人情報について公表・使用することはございません。</a:t>
                      </a:r>
                      <a:endParaRPr kumimoji="1" lang="en-US" altLang="ja-JP" sz="1050" b="1" dirty="0"/>
                    </a:p>
                    <a:p>
                      <a:pPr marL="171450" indent="-171450">
                        <a:lnSpc>
                          <a:spcPts val="1400"/>
                        </a:lnSpc>
                        <a:spcAft>
                          <a:spcPts val="600"/>
                        </a:spcAft>
                        <a:buFont typeface="Wingdings" panose="05000000000000000000" pitchFamily="2" charset="2"/>
                        <a:buChar char="Ø"/>
                      </a:pPr>
                      <a:r>
                        <a:rPr kumimoji="1" lang="ja-JP" altLang="en-US" sz="1050" b="1" dirty="0"/>
                        <a:t>受賞の有無に関わらず、森業の振興に必要な場合に林野庁が意見を求めたり、取組事例として発信することがありますので、予めご了承ください。</a:t>
                      </a:r>
                      <a:endParaRPr kumimoji="1" lang="en-US" altLang="ja-JP" sz="1050" b="1" dirty="0"/>
                    </a:p>
                    <a:p>
                      <a:pPr marL="171450" indent="-171450">
                        <a:lnSpc>
                          <a:spcPts val="1400"/>
                        </a:lnSpc>
                        <a:spcAft>
                          <a:spcPts val="600"/>
                        </a:spcAft>
                        <a:buFont typeface="Wingdings" panose="05000000000000000000" pitchFamily="2" charset="2"/>
                        <a:buChar char="Ø"/>
                      </a:pPr>
                      <a:r>
                        <a:rPr kumimoji="1" lang="ja-JP" altLang="en-US" sz="1050" b="1" dirty="0"/>
                        <a:t>提出資料については返却いたしませんので、予めご了承ください。</a:t>
                      </a: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1510966"/>
                  </a:ext>
                </a:extLst>
              </a:tr>
            </a:tbl>
          </a:graphicData>
        </a:graphic>
      </p:graphicFrame>
      <p:cxnSp>
        <p:nvCxnSpPr>
          <p:cNvPr id="3" name="直線コネクタ 2">
            <a:extLst>
              <a:ext uri="{FF2B5EF4-FFF2-40B4-BE49-F238E27FC236}">
                <a16:creationId xmlns:a16="http://schemas.microsoft.com/office/drawing/2014/main" id="{6EA300CB-CECD-9131-680F-120639B9572E}"/>
              </a:ext>
            </a:extLst>
          </p:cNvPr>
          <p:cNvCxnSpPr/>
          <p:nvPr/>
        </p:nvCxnSpPr>
        <p:spPr>
          <a:xfrm>
            <a:off x="0" y="5973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13" name="正方形/長方形 12">
            <a:extLst>
              <a:ext uri="{FF2B5EF4-FFF2-40B4-BE49-F238E27FC236}">
                <a16:creationId xmlns:a16="http://schemas.microsoft.com/office/drawing/2014/main" id="{F2EDD65A-CFA2-DB29-50B0-A949E2474B73}"/>
              </a:ext>
            </a:extLst>
          </p:cNvPr>
          <p:cNvSpPr/>
          <p:nvPr/>
        </p:nvSpPr>
        <p:spPr>
          <a:xfrm>
            <a:off x="0" y="152401"/>
            <a:ext cx="4448175" cy="3143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1"/>
                </a:solidFill>
                <a:latin typeface="+mn-ea"/>
              </a:rPr>
              <a:t>○ 誓約事項及び確認事項</a:t>
            </a:r>
          </a:p>
        </p:txBody>
      </p:sp>
      <p:pic>
        <p:nvPicPr>
          <p:cNvPr id="14" name="図 13">
            <a:extLst>
              <a:ext uri="{FF2B5EF4-FFF2-40B4-BE49-F238E27FC236}">
                <a16:creationId xmlns:a16="http://schemas.microsoft.com/office/drawing/2014/main" id="{CEF51209-96A0-80C9-38D2-1DEBA337BFF8}"/>
              </a:ext>
            </a:extLst>
          </p:cNvPr>
          <p:cNvPicPr>
            <a:picLocks noChangeAspect="1"/>
          </p:cNvPicPr>
          <p:nvPr/>
        </p:nvPicPr>
        <p:blipFill>
          <a:blip r:embed="rId2"/>
          <a:stretch>
            <a:fillRect/>
          </a:stretch>
        </p:blipFill>
        <p:spPr>
          <a:xfrm>
            <a:off x="8161474" y="66583"/>
            <a:ext cx="834983" cy="509176"/>
          </a:xfrm>
          <a:prstGeom prst="rect">
            <a:avLst/>
          </a:prstGeom>
        </p:spPr>
      </p:pic>
      <p:sp>
        <p:nvSpPr>
          <p:cNvPr id="16" name="正方形/長方形 15">
            <a:extLst>
              <a:ext uri="{FF2B5EF4-FFF2-40B4-BE49-F238E27FC236}">
                <a16:creationId xmlns:a16="http://schemas.microsoft.com/office/drawing/2014/main" id="{4E324739-87F2-864C-AE35-05F1472A0354}"/>
              </a:ext>
            </a:extLst>
          </p:cNvPr>
          <p:cNvSpPr/>
          <p:nvPr/>
        </p:nvSpPr>
        <p:spPr>
          <a:xfrm>
            <a:off x="168822" y="742297"/>
            <a:ext cx="8806356" cy="2858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accent1"/>
                </a:solidFill>
                <a:latin typeface="+mn-ea"/>
              </a:rPr>
              <a:t>以下、必ずご確認ください。</a:t>
            </a:r>
          </a:p>
        </p:txBody>
      </p:sp>
      <p:graphicFrame>
        <p:nvGraphicFramePr>
          <p:cNvPr id="18" name="表 17">
            <a:extLst>
              <a:ext uri="{FF2B5EF4-FFF2-40B4-BE49-F238E27FC236}">
                <a16:creationId xmlns:a16="http://schemas.microsoft.com/office/drawing/2014/main" id="{6995D540-347C-51CF-E2D1-742035F7567A}"/>
              </a:ext>
            </a:extLst>
          </p:cNvPr>
          <p:cNvGraphicFramePr>
            <a:graphicFrameLocks noGrp="1"/>
          </p:cNvGraphicFramePr>
          <p:nvPr>
            <p:extLst>
              <p:ext uri="{D42A27DB-BD31-4B8C-83A1-F6EECF244321}">
                <p14:modId xmlns:p14="http://schemas.microsoft.com/office/powerpoint/2010/main" val="2491328689"/>
              </p:ext>
            </p:extLst>
          </p:nvPr>
        </p:nvGraphicFramePr>
        <p:xfrm>
          <a:off x="337115" y="4710433"/>
          <a:ext cx="8527535" cy="1837546"/>
        </p:xfrm>
        <a:graphic>
          <a:graphicData uri="http://schemas.openxmlformats.org/drawingml/2006/table">
            <a:tbl>
              <a:tblPr firstRow="1" bandRow="1">
                <a:tableStyleId>{5C22544A-7EE6-4342-B048-85BDC9FD1C3A}</a:tableStyleId>
              </a:tblPr>
              <a:tblGrid>
                <a:gridCol w="8527535">
                  <a:extLst>
                    <a:ext uri="{9D8B030D-6E8A-4147-A177-3AD203B41FA5}">
                      <a16:colId xmlns:a16="http://schemas.microsoft.com/office/drawing/2014/main" val="2891080950"/>
                    </a:ext>
                  </a:extLst>
                </a:gridCol>
              </a:tblGrid>
              <a:tr h="0">
                <a:tc>
                  <a:txBody>
                    <a:bodyPr/>
                    <a:lstStyle/>
                    <a:p>
                      <a:pPr algn="l">
                        <a:lnSpc>
                          <a:spcPts val="2000"/>
                        </a:lnSpc>
                      </a:pPr>
                      <a:r>
                        <a:rPr kumimoji="1" lang="ja-JP" altLang="en-US" sz="1600" b="1" dirty="0">
                          <a:solidFill>
                            <a:schemeClr val="bg1"/>
                          </a:solidFill>
                        </a:rPr>
                        <a:t>森業</a:t>
                      </a:r>
                      <a:r>
                        <a:rPr kumimoji="1" lang="en-US" altLang="ja-JP" sz="1600" b="1" dirty="0">
                          <a:solidFill>
                            <a:schemeClr val="bg1"/>
                          </a:solidFill>
                        </a:rPr>
                        <a:t>AWARD</a:t>
                      </a:r>
                      <a:r>
                        <a:rPr kumimoji="1" lang="ja-JP" altLang="en-US" sz="1600" b="1" dirty="0">
                          <a:solidFill>
                            <a:schemeClr val="bg1"/>
                          </a:solidFill>
                        </a:rPr>
                        <a:t>の応募に当たり、上記の誓約事項及び確認事項全てについて承諾いただける場合は、以下の「承諾する」の□を■に修正してください。</a:t>
                      </a:r>
                    </a:p>
                  </a:txBody>
                  <a:tcPr marL="137160" marR="137160" marT="137160" marB="137160"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6350" cap="flat" cmpd="sng" algn="ctr">
                      <a:noFill/>
                      <a:prstDash val="solid"/>
                      <a:round/>
                      <a:headEnd type="none" w="med" len="med"/>
                      <a:tailEnd type="none" w="med" len="med"/>
                    </a:lnB>
                    <a:solidFill>
                      <a:schemeClr val="accent4">
                        <a:lumMod val="50000"/>
                      </a:schemeClr>
                    </a:solidFill>
                  </a:tcPr>
                </a:tc>
                <a:extLst>
                  <a:ext uri="{0D108BD9-81ED-4DB2-BD59-A6C34878D82A}">
                    <a16:rowId xmlns:a16="http://schemas.microsoft.com/office/drawing/2014/main" val="818008198"/>
                  </a:ext>
                </a:extLst>
              </a:tr>
              <a:tr h="1062211">
                <a:tc>
                  <a:txBody>
                    <a:bodyPr/>
                    <a:lstStyle/>
                    <a:p>
                      <a:pPr marL="363538" marR="0" lvl="0" indent="82550" algn="l" defTabSz="9144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accent1"/>
                          </a:solidFill>
                          <a:latin typeface="+mn-ea"/>
                        </a:rPr>
                        <a:t>□ 　承諾する</a:t>
                      </a:r>
                      <a:endParaRPr kumimoji="1" lang="ja-JP" altLang="en-US" sz="1050" b="1" dirty="0">
                        <a:solidFill>
                          <a:schemeClr val="tx1"/>
                        </a:solidFill>
                        <a:latin typeface="+mn-ea"/>
                        <a:ea typeface="+mn-ea"/>
                      </a:endParaRPr>
                    </a:p>
                  </a:txBody>
                  <a:tcPr marT="72000" marB="72000"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11510966"/>
                  </a:ext>
                </a:extLst>
              </a:tr>
            </a:tbl>
          </a:graphicData>
        </a:graphic>
      </p:graphicFrame>
    </p:spTree>
    <p:extLst>
      <p:ext uri="{BB962C8B-B14F-4D97-AF65-F5344CB8AC3E}">
        <p14:creationId xmlns:p14="http://schemas.microsoft.com/office/powerpoint/2010/main" val="8580170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1603</TotalTime>
  <Words>1405</Words>
  <PresentationFormat>画面に合わせる (4:3)</PresentationFormat>
  <Paragraphs>127</Paragraphs>
  <Slides>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Meiryo UI</vt:lpstr>
      <vt:lpstr>游ゴシック</vt:lpstr>
      <vt:lpstr>Aptos</vt:lpstr>
      <vt:lpstr>Aptos Display</vt:lpstr>
      <vt:lpstr>Arial</vt:lpstr>
      <vt:lpstr>Segoe UI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Printed>2026-06-23T07:14:24Z</cp:lastPrinted>
  <dcterms:created xsi:type="dcterms:W3CDTF">2026-05-14T05:31:18Z</dcterms:created>
  <dcterms:modified xsi:type="dcterms:W3CDTF">2026-07-01T04:40:54Z</dcterms:modified>
</cp:coreProperties>
</file>