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7282" r:id="rId1"/>
    <p:sldMasterId id="2147489025" r:id="rId2"/>
    <p:sldMasterId id="2147495776" r:id="rId3"/>
  </p:sldMasterIdLst>
  <p:notesMasterIdLst>
    <p:notesMasterId r:id="rId5"/>
  </p:notesMasterIdLst>
  <p:handoutMasterIdLst>
    <p:handoutMasterId r:id="rId6"/>
  </p:handoutMasterIdLst>
  <p:sldIdLst>
    <p:sldId id="1724" r:id="rId4"/>
  </p:sldIdLst>
  <p:sldSz cx="9906000" cy="6858000" type="A4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2069">
          <p15:clr>
            <a:srgbClr val="A4A3A4"/>
          </p15:clr>
        </p15:guide>
        <p15:guide id="4" orient="horz" pos="21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0" userDrawn="1">
          <p15:clr>
            <a:srgbClr val="A4A3A4"/>
          </p15:clr>
        </p15:guide>
        <p15:guide id="3" orient="horz" pos="31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成者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C00000"/>
    <a:srgbClr val="FF6600"/>
    <a:srgbClr val="008000"/>
    <a:srgbClr val="FFFFCC"/>
    <a:srgbClr val="FFCCCC"/>
    <a:srgbClr val="99FFCC"/>
    <a:srgbClr val="FF0000"/>
    <a:srgbClr val="FF99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6224" autoAdjust="0"/>
  </p:normalViewPr>
  <p:slideViewPr>
    <p:cSldViewPr>
      <p:cViewPr varScale="1">
        <p:scale>
          <a:sx n="51" d="100"/>
          <a:sy n="51" d="100"/>
        </p:scale>
        <p:origin x="1488" y="44"/>
      </p:cViewPr>
      <p:guideLst>
        <p:guide orient="horz" pos="2160"/>
        <p:guide pos="3120"/>
        <p:guide orient="horz" pos="2069"/>
        <p:guide orient="horz" pos="2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12138"/>
    </p:cViewPr>
  </p:sorterViewPr>
  <p:notesViewPr>
    <p:cSldViewPr>
      <p:cViewPr varScale="1">
        <p:scale>
          <a:sx n="49" d="100"/>
          <a:sy n="49" d="100"/>
        </p:scale>
        <p:origin x="3000" y="66"/>
      </p:cViewPr>
      <p:guideLst>
        <p:guide orient="horz" pos="3107"/>
        <p:guide pos="2120"/>
        <p:guide orient="horz" pos="31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 hidden="1"/>
          <p:cNvSpPr>
            <a:spLocks noGrp="1"/>
          </p:cNvSpPr>
          <p:nvPr>
            <p:ph type="hdr" sz="quarter"/>
          </p:nvPr>
        </p:nvSpPr>
        <p:spPr>
          <a:xfrm>
            <a:off x="11" y="12"/>
            <a:ext cx="2920193" cy="493237"/>
          </a:xfrm>
          <a:prstGeom prst="rect">
            <a:avLst/>
          </a:prstGeom>
        </p:spPr>
        <p:txBody>
          <a:bodyPr vert="horz" lIns="91197" tIns="45597" rIns="91197" bIns="4559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 hidden="1"/>
          <p:cNvSpPr>
            <a:spLocks noGrp="1"/>
          </p:cNvSpPr>
          <p:nvPr>
            <p:ph type="dt" sz="quarter" idx="1"/>
          </p:nvPr>
        </p:nvSpPr>
        <p:spPr>
          <a:xfrm>
            <a:off x="3815576" y="12"/>
            <a:ext cx="2918620" cy="493237"/>
          </a:xfrm>
          <a:prstGeom prst="rect">
            <a:avLst/>
          </a:prstGeom>
        </p:spPr>
        <p:txBody>
          <a:bodyPr vert="horz" lIns="91197" tIns="45597" rIns="91197" bIns="4559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 altLang="ja-JP"/>
              <a:t>2015/1/29</a:t>
            </a:r>
            <a:endParaRPr lang="ja-JP" altLang="en-US"/>
          </a:p>
        </p:txBody>
      </p:sp>
      <p:sp>
        <p:nvSpPr>
          <p:cNvPr id="4" name="フッター プレースホルダ 3" hidden="1"/>
          <p:cNvSpPr>
            <a:spLocks noGrp="1"/>
          </p:cNvSpPr>
          <p:nvPr>
            <p:ph type="ftr" sz="quarter" idx="2"/>
          </p:nvPr>
        </p:nvSpPr>
        <p:spPr>
          <a:xfrm>
            <a:off x="11" y="9371507"/>
            <a:ext cx="2920193" cy="491661"/>
          </a:xfrm>
          <a:prstGeom prst="rect">
            <a:avLst/>
          </a:prstGeom>
        </p:spPr>
        <p:txBody>
          <a:bodyPr vert="horz" lIns="91197" tIns="45597" rIns="91197" bIns="4559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 hidden="1"/>
          <p:cNvSpPr>
            <a:spLocks noGrp="1"/>
          </p:cNvSpPr>
          <p:nvPr>
            <p:ph type="sldNum" sz="quarter" idx="3"/>
          </p:nvPr>
        </p:nvSpPr>
        <p:spPr>
          <a:xfrm>
            <a:off x="3815576" y="9371507"/>
            <a:ext cx="2918620" cy="491661"/>
          </a:xfrm>
          <a:prstGeom prst="rect">
            <a:avLst/>
          </a:prstGeom>
        </p:spPr>
        <p:txBody>
          <a:bodyPr vert="horz" wrap="square" lIns="91197" tIns="45597" rIns="91197" bIns="4559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ea typeface="ＭＳ Ｐゴシック" pitchFamily="50" charset="-128"/>
              </a:defRPr>
            </a:lvl1pPr>
          </a:lstStyle>
          <a:p>
            <a:pPr>
              <a:defRPr/>
            </a:pPr>
            <a:fld id="{CE59BEE2-BD48-4A52-AD7A-0ECD5D1E25F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6636924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1" y="12"/>
            <a:ext cx="2920193" cy="493237"/>
          </a:xfrm>
          <a:prstGeom prst="rect">
            <a:avLst/>
          </a:prstGeom>
        </p:spPr>
        <p:txBody>
          <a:bodyPr vert="horz" lIns="91158" tIns="45580" rIns="91158" bIns="4558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5576" y="12"/>
            <a:ext cx="2918620" cy="493237"/>
          </a:xfrm>
          <a:prstGeom prst="rect">
            <a:avLst/>
          </a:prstGeom>
        </p:spPr>
        <p:txBody>
          <a:bodyPr vert="horz" lIns="91158" tIns="45580" rIns="91158" bIns="4558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 altLang="ja-JP"/>
              <a:t>2015/1/29</a:t>
            </a:r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738188"/>
            <a:ext cx="5348287" cy="3703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58" tIns="45580" rIns="91158" bIns="4558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5464" y="4686545"/>
            <a:ext cx="5384840" cy="4439132"/>
          </a:xfrm>
          <a:prstGeom prst="rect">
            <a:avLst/>
          </a:prstGeom>
        </p:spPr>
        <p:txBody>
          <a:bodyPr vert="horz" lIns="91158" tIns="45580" rIns="91158" bIns="45580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1" y="9371507"/>
            <a:ext cx="2920193" cy="491661"/>
          </a:xfrm>
          <a:prstGeom prst="rect">
            <a:avLst/>
          </a:prstGeom>
        </p:spPr>
        <p:txBody>
          <a:bodyPr vert="horz" lIns="91158" tIns="45580" rIns="91158" bIns="4558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5576" y="9371507"/>
            <a:ext cx="2918620" cy="491661"/>
          </a:xfrm>
          <a:prstGeom prst="rect">
            <a:avLst/>
          </a:prstGeom>
        </p:spPr>
        <p:txBody>
          <a:bodyPr vert="horz" wrap="square" lIns="91158" tIns="45580" rIns="91158" bIns="4558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ea typeface="ＭＳ Ｐゴシック" pitchFamily="50" charset="-128"/>
              </a:defRPr>
            </a:lvl1pPr>
          </a:lstStyle>
          <a:p>
            <a:pPr>
              <a:defRPr/>
            </a:pPr>
            <a:fld id="{7BFC910B-A800-4C4C-A4C4-601A22462FE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962068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51270-BD87-7FBF-7BA7-9697B3230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9D53EE1-0C91-32EA-896C-75452CDDA0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5091E38-BA44-D0DB-112B-296E682FD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48505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1190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654592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95301" y="1600205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620541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8" y="4407658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8" y="2906722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80886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1" y="1600205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25252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33" y="1535113"/>
            <a:ext cx="4378591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33" y="2174875"/>
            <a:ext cx="4378591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9845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644756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69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12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80" y="273062"/>
            <a:ext cx="5537728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12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768693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5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5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5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991178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1" y="1600205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951797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4" y="27464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1" y="274648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867265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0018AD-F941-42DA-8831-6AD2591A7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90B3F42-7AB2-459D-8E8D-E1DFED742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E2D67D-7698-49A4-87F0-BD43FD575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36F28-FEC9-46BA-8E5A-E8152967FB3A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9E1DCE-1050-4413-A5D5-E46962B79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2E2D15-DD72-44AA-B284-9E3BBC8C3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39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434B61-0710-48FC-8D06-588E59F6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286A01-A508-4EC6-96BC-1A6A8E4A8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403012-C8D8-4A78-8562-8D5E80C6D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42E9-EF4E-4848-B9D5-C581C357AC09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A123EB-D746-4019-BD7A-7B99ED3CA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1E47C5-EAAD-46C3-94A2-ACB3FE054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323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A3F6DA-AADD-478F-A82D-FE9ED4460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9D3C9C-9B3C-4C29-AA55-0E6817931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9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26C405-2144-4FDC-9C07-00DF4A223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95B56-824D-4450-962D-2E5EA10DD518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5AFE60-F164-41E8-84BB-786A48F3A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AC9CB9-5283-41E7-928A-AC03A7253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4723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7FA636-0AFD-4773-B9D3-FF7C95BAD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D33D62-E523-4C3D-86AB-3A1EBCBDE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" y="1825625"/>
            <a:ext cx="4189413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89E32EF-E086-407D-8EC3-33F4CBA9C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35550" y="1825625"/>
            <a:ext cx="4189413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0EEB48D-E770-409F-B733-BAAD8E285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E47FA-57D0-4766-BEB5-1311EAABEC71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0CC850A-433E-4B84-B12D-8486BF4B7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8B2E8A4-EB6B-42DB-B556-3280311A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467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6935B8-B699-49E3-95F8-5655847C7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D3E802-F327-4122-9437-E8FF63DE4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758" y="1681163"/>
            <a:ext cx="41911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D037BAD-7CE6-4E1D-B5BF-9584AE8B4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758" y="2505075"/>
            <a:ext cx="419113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3816A7D-53AF-4BDC-8A58-1DF4BA46A0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77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226305C-258F-496F-8599-7CD05D51F1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77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0BB3D0F-AD1A-4B60-9BCA-4591DDE85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9AF7-BE95-4C90-940D-FEDD78390573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609B3D3-487B-4268-A8B1-8FD37C3A2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ED30C6A-E41E-4B14-92B3-737B024B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071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F6651A-BFA3-461B-8659-EA70A0841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05B881D-BA59-47D7-B4A0-58E261362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81560-63C1-40C3-B7D4-46A257E4894A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DED7095-755E-4452-B3CD-1165810E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A157E9D-D5CE-43F6-9829-4E19C7F1A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9258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7359ED2-F0EF-471F-9752-7EE0862E5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1102-A80A-475C-ABA2-123F941E398C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5F766C2-80D3-4B23-A0DB-586CF9918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6B7635-AED9-42D0-9296-BAA6EDA90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573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34A840-8B68-48B8-90AE-5A804F875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8" y="457200"/>
            <a:ext cx="31953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92D40E-B702-49A6-8A4E-1BDD70E98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77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0A82522-2902-412C-B94D-F83B532FD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758" y="2057400"/>
            <a:ext cx="31953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130670-7D0D-4A4C-8066-4389217F4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824D-E0BB-4D86-8832-EA6914368A63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A17BD5B-7045-4E3E-BA86-569BAA619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D16CDA0-4E98-4599-9EE0-BCC09F90A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880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E44F42-378F-4F3E-9501-CC270CFB2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8" y="457200"/>
            <a:ext cx="31953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F184B07-ECFD-4A6A-A2BA-C9B2675CA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77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07104C3-0202-46DD-9D42-64436C898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758" y="2057400"/>
            <a:ext cx="31953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C490CD-056F-46BA-99C2-8DB223359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032D-BE4C-4C45-8F3B-8A4BA62E3E00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195719-6EA9-4241-B974-ACD2C4BFF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0849A22-1DFF-49E7-91E4-01E83FDEA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81068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218F1D-3FBE-4112-AD02-0A6D64C66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744DCAA-1CA6-4BD1-9DD7-B021B91AE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54F9F9-287A-4E21-8E3B-503776C80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06925-B814-40B6-8200-62463517B036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409A12-F908-44B2-BBDE-B8AEF6D13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E7D8DC-D7F1-4C74-B4C2-CE7A7C758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908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51657D5-91D4-4D52-8751-2C26E991BC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D7C1FB1-07C2-4DBD-8792-E66294C44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42844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14A795-B1A5-41F1-99E5-308D1FA1F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F6983-FF99-4856-96AA-39E158C9C6FF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192B1F-9912-47B0-B0E8-84E4DC435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97A191-BD6E-41DC-BBBE-4123F4352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3803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3024053"/>
            <a:ext cx="7429500" cy="809895"/>
          </a:xfrm>
        </p:spPr>
        <p:txBody>
          <a:bodyPr anchor="ctr">
            <a:normAutofit/>
          </a:bodyPr>
          <a:lstStyle>
            <a:lvl1pPr algn="ctr"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5">
            <a:extLst>
              <a:ext uri="{FF2B5EF4-FFF2-40B4-BE49-F238E27FC236}">
                <a16:creationId xmlns:a16="http://schemas.microsoft.com/office/drawing/2014/main" id="{A4870024-65FC-456C-8040-9B444E64E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94402" y="652984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08FA7DAE-B1A8-49FD-A74C-0F3ACDC12528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908807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7494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FA176E4-119F-43C3-990F-52A2B542032E}"/>
              </a:ext>
            </a:extLst>
          </p:cNvPr>
          <p:cNvCxnSpPr/>
          <p:nvPr userDrawn="1"/>
        </p:nvCxnSpPr>
        <p:spPr>
          <a:xfrm>
            <a:off x="-8965" y="536023"/>
            <a:ext cx="9907200" cy="0"/>
          </a:xfrm>
          <a:prstGeom prst="line">
            <a:avLst/>
          </a:prstGeom>
          <a:ln w="381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1436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>
                <a:solidFill>
                  <a:srgbClr val="594D21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ln>
            <a:solidFill>
              <a:srgbClr val="594D21"/>
            </a:solidFill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655345D-49E3-4CD2-B7CA-3C5AD384F494}"/>
              </a:ext>
            </a:extLst>
          </p:cNvPr>
          <p:cNvGrpSpPr/>
          <p:nvPr userDrawn="1"/>
        </p:nvGrpSpPr>
        <p:grpSpPr>
          <a:xfrm>
            <a:off x="7815078" y="195432"/>
            <a:ext cx="1926291" cy="326638"/>
            <a:chOff x="7815078" y="213362"/>
            <a:chExt cx="1926291" cy="326638"/>
          </a:xfrm>
        </p:grpSpPr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F8CED5FE-3675-4A02-BAB1-00F3329867BF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7D5AE527-D27F-45CF-AEF9-39883963F155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1341A7AD-4B4D-4C31-8D73-1EDEABB3F2F2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67254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>
                <a:solidFill>
                  <a:srgbClr val="665114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29FF15A-92ED-496C-9E52-93FE50B59891}"/>
              </a:ext>
            </a:extLst>
          </p:cNvPr>
          <p:cNvCxnSpPr/>
          <p:nvPr userDrawn="1"/>
        </p:nvCxnSpPr>
        <p:spPr>
          <a:xfrm>
            <a:off x="-8965" y="544988"/>
            <a:ext cx="9907200" cy="0"/>
          </a:xfrm>
          <a:prstGeom prst="line">
            <a:avLst/>
          </a:prstGeom>
          <a:ln w="38100" cmpd="dbl">
            <a:solidFill>
              <a:srgbClr val="6651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1F4F93A-B43C-4397-8BD8-802B63EF464D}"/>
              </a:ext>
            </a:extLst>
          </p:cNvPr>
          <p:cNvGrpSpPr/>
          <p:nvPr userDrawn="1"/>
        </p:nvGrpSpPr>
        <p:grpSpPr>
          <a:xfrm>
            <a:off x="7815078" y="198047"/>
            <a:ext cx="1926291" cy="326638"/>
            <a:chOff x="7815078" y="213362"/>
            <a:chExt cx="1926291" cy="326638"/>
          </a:xfrm>
        </p:grpSpPr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4633CD2F-9D1A-47E6-B09E-D3CDF5AA9356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D747C218-14A5-4BF0-9902-55A3F9D1121D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二等辺三角形 9">
              <a:extLst>
                <a:ext uri="{FF2B5EF4-FFF2-40B4-BE49-F238E27FC236}">
                  <a16:creationId xmlns:a16="http://schemas.microsoft.com/office/drawing/2014/main" id="{D50872C4-A52D-44D2-B805-86ED5F806F64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3113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4092" y="540000"/>
            <a:ext cx="9773173" cy="864000"/>
          </a:xfrm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>
            <a:lvl1pPr>
              <a:spcBef>
                <a:spcPts val="600"/>
              </a:spcBef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7798033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0983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515AAC0-DD96-406A-BE6F-ED96E4D5ED24}"/>
              </a:ext>
            </a:extLst>
          </p:cNvPr>
          <p:cNvGrpSpPr/>
          <p:nvPr userDrawn="1"/>
        </p:nvGrpSpPr>
        <p:grpSpPr>
          <a:xfrm>
            <a:off x="7815078" y="213362"/>
            <a:ext cx="1926291" cy="326638"/>
            <a:chOff x="7815078" y="213362"/>
            <a:chExt cx="1926291" cy="326638"/>
          </a:xfrm>
        </p:grpSpPr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16BECB7C-78E3-4071-83AC-550A00D8B396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B25B1EAB-5C51-45F6-AD33-0CBA5139CF78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B62DA4E7-4A80-4FBA-B77B-0F0343B2A786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48928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lIns="288000"/>
          <a:lstStyle>
            <a:lvl1pPr>
              <a:defRPr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810" y="540000"/>
            <a:ext cx="9907200" cy="10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2934C9C-7035-4D3E-83C0-CE43116413FB}"/>
              </a:ext>
            </a:extLst>
          </p:cNvPr>
          <p:cNvGrpSpPr/>
          <p:nvPr userDrawn="1"/>
        </p:nvGrpSpPr>
        <p:grpSpPr>
          <a:xfrm>
            <a:off x="7815078" y="213362"/>
            <a:ext cx="1926291" cy="326638"/>
            <a:chOff x="7815078" y="213362"/>
            <a:chExt cx="1926291" cy="326638"/>
          </a:xfrm>
        </p:grpSpPr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8E46CD02-D8A4-42B5-AFFB-7E6E5402FE4B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二等辺三角形 9">
              <a:extLst>
                <a:ext uri="{FF2B5EF4-FFF2-40B4-BE49-F238E27FC236}">
                  <a16:creationId xmlns:a16="http://schemas.microsoft.com/office/drawing/2014/main" id="{65FDEA56-B3EA-4DF6-AC18-478770D34F28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二等辺三角形 9">
              <a:extLst>
                <a:ext uri="{FF2B5EF4-FFF2-40B4-BE49-F238E27FC236}">
                  <a16:creationId xmlns:a16="http://schemas.microsoft.com/office/drawing/2014/main" id="{B965F9E0-ADB8-4589-9082-5CFB0E9065C9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02651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25D9699-E451-4C3A-AA96-D6FB7A79E1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FA7DAE-B1A8-49FD-A74C-0F3ACDC12528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B0C3BAF-A495-4864-8BE3-A73886367C6C}"/>
              </a:ext>
            </a:extLst>
          </p:cNvPr>
          <p:cNvGrpSpPr/>
          <p:nvPr userDrawn="1"/>
        </p:nvGrpSpPr>
        <p:grpSpPr>
          <a:xfrm>
            <a:off x="7815078" y="204397"/>
            <a:ext cx="1926291" cy="326638"/>
            <a:chOff x="7815078" y="213362"/>
            <a:chExt cx="1926291" cy="326638"/>
          </a:xfrm>
        </p:grpSpPr>
        <p:sp>
          <p:nvSpPr>
            <p:cNvPr id="5" name="二等辺三角形 9">
              <a:extLst>
                <a:ext uri="{FF2B5EF4-FFF2-40B4-BE49-F238E27FC236}">
                  <a16:creationId xmlns:a16="http://schemas.microsoft.com/office/drawing/2014/main" id="{DF2A6DAA-04C2-46CE-9366-8D90F4949B8F}"/>
                </a:ext>
              </a:extLst>
            </p:cNvPr>
            <p:cNvSpPr/>
            <p:nvPr/>
          </p:nvSpPr>
          <p:spPr>
            <a:xfrm>
              <a:off x="8989491" y="335280"/>
              <a:ext cx="751878" cy="20471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二等辺三角形 9">
              <a:extLst>
                <a:ext uri="{FF2B5EF4-FFF2-40B4-BE49-F238E27FC236}">
                  <a16:creationId xmlns:a16="http://schemas.microsoft.com/office/drawing/2014/main" id="{BCF6754E-2122-4306-B79A-F5428352A410}"/>
                </a:ext>
              </a:extLst>
            </p:cNvPr>
            <p:cNvSpPr/>
            <p:nvPr/>
          </p:nvSpPr>
          <p:spPr>
            <a:xfrm>
              <a:off x="8482140" y="281940"/>
              <a:ext cx="861815" cy="25805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二等辺三角形 9">
              <a:extLst>
                <a:ext uri="{FF2B5EF4-FFF2-40B4-BE49-F238E27FC236}">
                  <a16:creationId xmlns:a16="http://schemas.microsoft.com/office/drawing/2014/main" id="{8EC62C7F-9345-4DF7-8D7D-4B7EA780F5B2}"/>
                </a:ext>
              </a:extLst>
            </p:cNvPr>
            <p:cNvSpPr/>
            <p:nvPr/>
          </p:nvSpPr>
          <p:spPr>
            <a:xfrm>
              <a:off x="7815078" y="213362"/>
              <a:ext cx="1125684" cy="326638"/>
            </a:xfrm>
            <a:custGeom>
              <a:avLst/>
              <a:gdLst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66 h 434566"/>
                <a:gd name="connsiteX1" fmla="*/ 792178 w 1584356"/>
                <a:gd name="connsiteY1" fmla="*/ 0 h 434566"/>
                <a:gd name="connsiteX2" fmla="*/ 1584356 w 1584356"/>
                <a:gd name="connsiteY2" fmla="*/ 434566 h 434566"/>
                <a:gd name="connsiteX3" fmla="*/ 0 w 1584356"/>
                <a:gd name="connsiteY3" fmla="*/ 434566 h 434566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  <a:gd name="connsiteX0" fmla="*/ 0 w 1584356"/>
                <a:gd name="connsiteY0" fmla="*/ 434585 h 434585"/>
                <a:gd name="connsiteX1" fmla="*/ 792178 w 1584356"/>
                <a:gd name="connsiteY1" fmla="*/ 19 h 434585"/>
                <a:gd name="connsiteX2" fmla="*/ 1584356 w 1584356"/>
                <a:gd name="connsiteY2" fmla="*/ 434585 h 434585"/>
                <a:gd name="connsiteX3" fmla="*/ 0 w 1584356"/>
                <a:gd name="connsiteY3" fmla="*/ 434585 h 43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356" h="434585">
                  <a:moveTo>
                    <a:pt x="0" y="434585"/>
                  </a:moveTo>
                  <a:cubicBezTo>
                    <a:pt x="264059" y="289730"/>
                    <a:pt x="570982" y="-2764"/>
                    <a:pt x="792178" y="19"/>
                  </a:cubicBezTo>
                  <a:cubicBezTo>
                    <a:pt x="1008611" y="1998"/>
                    <a:pt x="1320297" y="289730"/>
                    <a:pt x="1584356" y="434585"/>
                  </a:cubicBezTo>
                  <a:lnTo>
                    <a:pt x="0" y="4345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90DB85C-791B-4EB4-B463-BB554125663C}"/>
              </a:ext>
            </a:extLst>
          </p:cNvPr>
          <p:cNvCxnSpPr/>
          <p:nvPr userDrawn="1"/>
        </p:nvCxnSpPr>
        <p:spPr>
          <a:xfrm>
            <a:off x="-8965" y="542373"/>
            <a:ext cx="9907200" cy="0"/>
          </a:xfrm>
          <a:prstGeom prst="line">
            <a:avLst/>
          </a:prstGeom>
          <a:ln w="38100" cmpd="dbl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タイトル 1">
            <a:extLst>
              <a:ext uri="{FF2B5EF4-FFF2-40B4-BE49-F238E27FC236}">
                <a16:creationId xmlns:a16="http://schemas.microsoft.com/office/drawing/2014/main" id="{25A7B43B-8855-41AE-BF12-C943BC2FE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48"/>
            <a:ext cx="9906000" cy="576000"/>
          </a:xfrm>
        </p:spPr>
        <p:txBody>
          <a:bodyPr lIns="288000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08925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3495F89-006F-4843-B296-9D7971EE70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FA7DAE-B1A8-49FD-A74C-0F3ACDC12528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432452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10F16-36E6-4907-B511-0815C642074B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9518503" y="6597352"/>
            <a:ext cx="416496" cy="250304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64452A23-BFEA-43FD-98FB-69091C0AE9E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266319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BE0DA-8900-4AC1-B916-BB3B9BE13AD7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E12-6C86-4A52-905C-EB53FC46F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F90DBDDB-2839-4D1B-A4CC-37695ABDF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92" y="540000"/>
            <a:ext cx="9773173" cy="864000"/>
          </a:xfrm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>
            <a:lvl1pPr>
              <a:spcBef>
                <a:spcPts val="600"/>
              </a:spcBef>
              <a:defRPr/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7771191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D023-CE47-4015-BF89-1419C309BBC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2025/12/2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6594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9"/>
            <a:ext cx="8915400" cy="5851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19BA6-F17F-4985-A4BD-116830C964E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2025/12/2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CE414-AA58-4588-BA38-5D419E0EC819}" type="slidenum">
              <a:rPr lang="en-US" altLang="ja-JP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98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32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83" r:id="rId1"/>
    <p:sldLayoutId id="2147487284" r:id="rId2"/>
    <p:sldLayoutId id="2147487285" r:id="rId3"/>
    <p:sldLayoutId id="2147487286" r:id="rId4"/>
    <p:sldLayoutId id="2147487287" r:id="rId5"/>
    <p:sldLayoutId id="2147487288" r:id="rId6"/>
    <p:sldLayoutId id="2147487289" r:id="rId7"/>
    <p:sldLayoutId id="2147487290" r:id="rId8"/>
    <p:sldLayoutId id="2147487291" r:id="rId9"/>
    <p:sldLayoutId id="2147487292" r:id="rId10"/>
    <p:sldLayoutId id="214748729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ゴシック" pitchFamily="4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ゴシック" pitchFamily="4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ゴシック" pitchFamily="4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ゴシック" pitchFamily="4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ゴシック" pitchFamily="49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ゴシック" pitchFamily="49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ゴシック" pitchFamily="49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ゴシック" pitchFamily="49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150B56B-C9F2-47A7-A061-0C4E499FB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5CC5F0-7091-4A05-949D-CA4B2BCA8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EF114E-9A35-4941-B3C4-7B94EA9BB7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EE33B-6778-47EF-851B-6A312CFEA1A8}" type="datetime1">
              <a:rPr kumimoji="1" lang="ja-JP" altLang="en-US" smtClean="0"/>
              <a:t>2025/12/2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16F731-DFE2-4A44-B576-4DC1B9796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5604B6-7085-49AA-A9D4-B74E18E90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3EE6C-6627-4E74-8882-4881FABAE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9309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26" r:id="rId1"/>
    <p:sldLayoutId id="2147489027" r:id="rId2"/>
    <p:sldLayoutId id="2147489028" r:id="rId3"/>
    <p:sldLayoutId id="2147489029" r:id="rId4"/>
    <p:sldLayoutId id="2147489030" r:id="rId5"/>
    <p:sldLayoutId id="2147489031" r:id="rId6"/>
    <p:sldLayoutId id="2147489032" r:id="rId7"/>
    <p:sldLayoutId id="2147489033" r:id="rId8"/>
    <p:sldLayoutId id="2147489034" r:id="rId9"/>
    <p:sldLayoutId id="2147489035" r:id="rId10"/>
    <p:sldLayoutId id="214748903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4092" y="540000"/>
            <a:ext cx="9773173" cy="864000"/>
          </a:xfrm>
          <a:prstGeom prst="roundRect">
            <a:avLst>
              <a:gd name="adj" fmla="val 13672"/>
            </a:avLst>
          </a:prstGeom>
          <a:ln w="38100" cmpd="dbl">
            <a:solidFill>
              <a:schemeClr val="tx1"/>
            </a:solidFill>
          </a:ln>
        </p:spPr>
        <p:txBody>
          <a:bodyPr vert="horz" lIns="91440" tIns="36000" rIns="91440" bIns="36000" rtlCol="0" anchor="ctr" anchorCtr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0" y="4848"/>
            <a:ext cx="9906000" cy="576000"/>
          </a:xfrm>
          <a:prstGeom prst="rect">
            <a:avLst/>
          </a:prstGeom>
        </p:spPr>
        <p:txBody>
          <a:bodyPr vert="horz" lIns="28800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94402" y="652984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08FA7DAE-B1A8-49FD-A74C-0F3ACDC12528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2926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5777" r:id="rId1"/>
    <p:sldLayoutId id="2147495778" r:id="rId2"/>
    <p:sldLayoutId id="2147495779" r:id="rId3"/>
    <p:sldLayoutId id="2147495780" r:id="rId4"/>
    <p:sldLayoutId id="2147495781" r:id="rId5"/>
    <p:sldLayoutId id="2147495782" r:id="rId6"/>
    <p:sldLayoutId id="2147495783" r:id="rId7"/>
    <p:sldLayoutId id="2147495784" r:id="rId8"/>
    <p:sldLayoutId id="2147495785" r:id="rId9"/>
    <p:sldLayoutId id="2147495786" r:id="rId10"/>
    <p:sldLayoutId id="2147495787" r:id="rId11"/>
    <p:sldLayoutId id="2147495788" r:id="rId12"/>
    <p:sldLayoutId id="2147495789" r:id="rId13"/>
    <p:sldLayoutId id="2147495792" r:id="rId14"/>
    <p:sldLayoutId id="2147495793" r:id="rId15"/>
  </p:sldLayoutIdLst>
  <p:hf hdr="0" ftr="0" dt="0"/>
  <p:txStyles>
    <p:titleStyle>
      <a:lvl1pPr algn="l" defTabSz="1087873" rtl="0" eaLnBrk="1" latinLnBrk="0" hangingPunct="1">
        <a:lnSpc>
          <a:spcPct val="90000"/>
        </a:lnSpc>
        <a:spcBef>
          <a:spcPct val="0"/>
        </a:spcBef>
        <a:buNone/>
        <a:defRPr kumimoji="1" sz="20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j-cs"/>
        </a:defRPr>
      </a:lvl1pPr>
    </p:titleStyle>
    <p:bodyStyle>
      <a:lvl1pPr marL="171450" indent="-171450" algn="l" defTabSz="1087873" rtl="0" eaLnBrk="1" latinLnBrk="0" hangingPunct="1">
        <a:lnSpc>
          <a:spcPct val="90000"/>
        </a:lnSpc>
        <a:spcBef>
          <a:spcPts val="1189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1pPr>
      <a:lvl2pPr marL="815904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2pPr>
      <a:lvl3pPr marL="1359841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3pPr>
      <a:lvl4pPr marL="1903777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4pPr>
      <a:lvl5pPr marL="2447714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5pPr>
      <a:lvl6pPr marL="2991651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6pPr>
      <a:lvl7pPr marL="3535587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7pPr>
      <a:lvl8pPr marL="4079524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8pPr>
      <a:lvl9pPr marL="4623460" indent="-271968" algn="l" defTabSz="1087873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1pPr>
      <a:lvl2pPr marL="543937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87873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3pPr>
      <a:lvl4pPr marL="1631810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4pPr>
      <a:lvl5pPr marL="2175746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5pPr>
      <a:lvl6pPr marL="2719683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6pPr>
      <a:lvl7pPr marL="3263619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7pPr>
      <a:lvl8pPr marL="3807556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8pPr>
      <a:lvl9pPr marL="4351492" algn="l" defTabSz="1087873" rtl="0" eaLnBrk="1" latinLnBrk="0" hangingPunct="1">
        <a:defRPr kumimoji="1" sz="21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nya.maff.go.jp/j/riyou/kidukai/wood-change-logo.html" TargetMode="External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31B54-4CED-0593-6444-F69825FB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F1522BB-195B-66BC-75B9-CDD2280D0D45}"/>
              </a:ext>
            </a:extLst>
          </p:cNvPr>
          <p:cNvSpPr txBox="1"/>
          <p:nvPr/>
        </p:nvSpPr>
        <p:spPr>
          <a:xfrm>
            <a:off x="265944" y="1476612"/>
            <a:ext cx="976135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1200" kern="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r>
              <a:rPr lang="en-US" altLang="ja-JP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【『</a:t>
            </a:r>
            <a:r>
              <a:rPr lang="ja-JP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森の国・木の街</a:t>
            </a:r>
            <a:r>
              <a:rPr lang="en-US" altLang="ja-JP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』</a:t>
            </a:r>
            <a:r>
              <a:rPr lang="ja-JP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づくり</a:t>
            </a:r>
            <a:r>
              <a:rPr lang="ja-JP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宣言とセットで</a:t>
            </a:r>
            <a:r>
              <a:rPr lang="ja-JP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ロゴマークを表示する場合</a:t>
            </a:r>
            <a:r>
              <a:rPr lang="en-US" altLang="ja-JP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</a:p>
          <a:p>
            <a:r>
              <a:rPr lang="ja-JP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→　</a:t>
            </a:r>
            <a:r>
              <a:rPr lang="ja-JP" altLang="en-US" sz="2000" u="sng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新しい手続きなくご使用いただけます</a:t>
            </a:r>
            <a:r>
              <a:rPr lang="ja-JP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。</a:t>
            </a:r>
            <a:endParaRPr lang="en-US" altLang="ja-JP" sz="2000" kern="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endParaRPr lang="en-US" altLang="ja-JP" sz="2000" kern="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r>
              <a:rPr lang="en-US" altLang="ja-JP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lang="ja-JP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ウッドチェンジ・ロゴマークのみを</a:t>
            </a:r>
            <a:r>
              <a:rPr lang="ja-JP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単独で</a:t>
            </a:r>
            <a:r>
              <a:rPr lang="ja-JP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ログマークを表示する場合</a:t>
            </a:r>
            <a:r>
              <a:rPr lang="en-US" altLang="ja-JP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</a:p>
          <a:p>
            <a:r>
              <a:rPr lang="ja-JP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→　</a:t>
            </a:r>
            <a:r>
              <a:rPr lang="ja-JP" altLang="en-US" sz="2000" b="1" kern="100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使用登録申請が必要</a:t>
            </a:r>
            <a:r>
              <a:rPr lang="ja-JP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となりますので、</a:t>
            </a:r>
            <a:endParaRPr lang="en-US" altLang="ja-JP" sz="2000" kern="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r>
              <a:rPr lang="ja-JP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　　 以下のページからお手続き頂けますようお願い致します。</a:t>
            </a:r>
            <a:r>
              <a:rPr lang="en-US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                            </a:t>
            </a:r>
            <a:r>
              <a:rPr lang="ja-JP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　　　　　　</a:t>
            </a:r>
            <a:br>
              <a:rPr lang="en-US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</a:br>
            <a:r>
              <a:rPr lang="ja-JP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　</a:t>
            </a:r>
            <a:r>
              <a:rPr lang="en-US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en-US" altLang="ja-JP" sz="1600" dirty="0">
                <a:hlinkClick r:id="rId3"/>
              </a:rPr>
              <a:t>https://www.rinya.maff.go.jp/j/riyou/kidukai/wood-change-logo.html </a:t>
            </a:r>
            <a:r>
              <a:rPr lang="ja-JP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）　</a:t>
            </a:r>
            <a:endParaRPr kumimoji="1" lang="ja-JP" altLang="en-US" sz="16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F746E87-9935-D4D6-A79F-18880A6FE5EC}"/>
              </a:ext>
            </a:extLst>
          </p:cNvPr>
          <p:cNvSpPr/>
          <p:nvPr/>
        </p:nvSpPr>
        <p:spPr>
          <a:xfrm>
            <a:off x="583190" y="3991343"/>
            <a:ext cx="8780050" cy="23391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ja-JP" altLang="en-U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ウッド・チェンジ</a:t>
            </a:r>
            <a:r>
              <a:rPr lang="ja-JP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とは・・・</a:t>
            </a:r>
            <a:endParaRPr lang="en-US" altLang="ja-JP" sz="1600" kern="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800100" lvl="1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身の回りのものを木に変え</a:t>
            </a:r>
            <a:r>
              <a:rPr lang="ja-JP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る</a:t>
            </a:r>
            <a:endParaRPr lang="en-US" altLang="ja-JP" sz="1600" kern="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800100" lvl="1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木を暮らしに取り入れ</a:t>
            </a:r>
            <a:r>
              <a:rPr lang="ja-JP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る</a:t>
            </a:r>
            <a:endParaRPr lang="en-US" altLang="ja-JP" sz="1600" kern="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800100" lvl="1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建築物を木造化・木質化する</a:t>
            </a:r>
            <a:endParaRPr lang="en-US" altLang="ja-JP" sz="1600" kern="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  </a:t>
            </a:r>
            <a:r>
              <a:rPr lang="ja-JP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など、</a:t>
            </a:r>
            <a:r>
              <a:rPr lang="ja-JP" altLang="en-US" sz="1600" u="sng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木材</a:t>
            </a:r>
            <a:r>
              <a:rPr lang="ja-JP" altLang="ja-JP" sz="1600" u="sng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の利用を通じて持続可能な社会へ</a:t>
            </a:r>
            <a:r>
              <a:rPr lang="ja-JP" altLang="ja-JP" sz="1600" u="sng" kern="100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チェンジ</a:t>
            </a:r>
            <a:r>
              <a:rPr lang="ja-JP" altLang="en-US" sz="1600" u="sng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！</a:t>
            </a:r>
            <a:r>
              <a:rPr lang="ja-JP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する行動のことです。</a:t>
            </a:r>
            <a:endParaRPr lang="en-US" altLang="ja-JP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n-US" altLang="ja-JP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n-US" altLang="ja-JP" sz="1600" kern="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n-US" altLang="ja-JP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en-US" altLang="ja-JP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1">
            <a:extLst>
              <a:ext uri="{FF2B5EF4-FFF2-40B4-BE49-F238E27FC236}">
                <a16:creationId xmlns:a16="http://schemas.microsoft.com/office/drawing/2014/main" id="{1FC6743B-631E-4A3F-833F-BA3BCA686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64" y="1059705"/>
            <a:ext cx="5289416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ウッド・チェンジロゴマークの使用について</a:t>
            </a:r>
            <a:endParaRPr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43B072F3-369A-70D5-9965-74296BED6BA6}"/>
              </a:ext>
            </a:extLst>
          </p:cNvPr>
          <p:cNvCxnSpPr/>
          <p:nvPr/>
        </p:nvCxnSpPr>
        <p:spPr>
          <a:xfrm>
            <a:off x="5259" y="883261"/>
            <a:ext cx="9972000" cy="0"/>
          </a:xfrm>
          <a:prstGeom prst="line">
            <a:avLst/>
          </a:prstGeom>
          <a:ln w="44450">
            <a:solidFill>
              <a:srgbClr val="99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CAA2EB-8656-DA4E-7AD3-87C0FB613208}"/>
              </a:ext>
            </a:extLst>
          </p:cNvPr>
          <p:cNvSpPr txBox="1"/>
          <p:nvPr/>
        </p:nvSpPr>
        <p:spPr>
          <a:xfrm>
            <a:off x="741758" y="5372862"/>
            <a:ext cx="6043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ウッド・チェンジロゴマーク</a:t>
            </a:r>
            <a:r>
              <a:rPr lang="ja-JP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とは・・・</a:t>
            </a:r>
            <a:endParaRPr lang="en-US" altLang="ja-JP" sz="2000" kern="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177800" lvl="1" algn="just">
              <a:spcAft>
                <a:spcPts val="0"/>
              </a:spcAft>
            </a:pPr>
            <a:r>
              <a:rPr lang="ja-JP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「ウッド・チェンジ」の趣旨に賛同し、木材利用の取組を積極的に推進していることの</a:t>
            </a:r>
            <a:r>
              <a:rPr lang="en-US" altLang="ja-JP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PR</a:t>
            </a:r>
            <a:r>
              <a:rPr lang="ja-JP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に使用できるロゴマークです。</a:t>
            </a:r>
          </a:p>
        </p:txBody>
      </p:sp>
      <p:pic>
        <p:nvPicPr>
          <p:cNvPr id="13" name="図 12" descr="ロゴ&#10;&#10;自動的に生成された説明">
            <a:extLst>
              <a:ext uri="{FF2B5EF4-FFF2-40B4-BE49-F238E27FC236}">
                <a16:creationId xmlns:a16="http://schemas.microsoft.com/office/drawing/2014/main" id="{C1258340-3D52-3668-E939-9DDCF4CB7A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572" y="4294825"/>
            <a:ext cx="1216537" cy="121653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5A22AD0-7C70-E1EC-F5C5-BE2B0BA7EACD}"/>
              </a:ext>
            </a:extLst>
          </p:cNvPr>
          <p:cNvSpPr txBox="1"/>
          <p:nvPr/>
        </p:nvSpPr>
        <p:spPr>
          <a:xfrm>
            <a:off x="5143885" y="6404733"/>
            <a:ext cx="4833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林野庁 木材利用課 消費対策班</a:t>
            </a:r>
            <a:r>
              <a:rPr lang="ja-JP" altLang="en-US" dirty="0"/>
              <a:t>（</a:t>
            </a:r>
            <a:r>
              <a:rPr lang="en-US" altLang="ja-JP" dirty="0"/>
              <a:t>03-6744-2298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pic>
        <p:nvPicPr>
          <p:cNvPr id="14" name="図 13" descr="QR コード&#10;&#10;AI 生成コンテンツは誤りを含む可能性があります。">
            <a:extLst>
              <a:ext uri="{FF2B5EF4-FFF2-40B4-BE49-F238E27FC236}">
                <a16:creationId xmlns:a16="http://schemas.microsoft.com/office/drawing/2014/main" id="{615C7FAB-4CF2-CF38-A482-AA68200847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628" y="2924944"/>
            <a:ext cx="430588" cy="43058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82791CF-7A52-CE07-B68C-8A7EAAD03584}"/>
              </a:ext>
            </a:extLst>
          </p:cNvPr>
          <p:cNvSpPr txBox="1"/>
          <p:nvPr/>
        </p:nvSpPr>
        <p:spPr>
          <a:xfrm>
            <a:off x="7284635" y="5372862"/>
            <a:ext cx="18341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ウッド・チェンジロゴマーク</a:t>
            </a:r>
            <a:endParaRPr kumimoji="1" lang="ja-JP" altLang="en-US" sz="1200" dirty="0"/>
          </a:p>
        </p:txBody>
      </p:sp>
      <p:sp>
        <p:nvSpPr>
          <p:cNvPr id="8" name="テキスト ボックス 1">
            <a:extLst>
              <a:ext uri="{FF2B5EF4-FFF2-40B4-BE49-F238E27FC236}">
                <a16:creationId xmlns:a16="http://schemas.microsoft.com/office/drawing/2014/main" id="{4FD08A0F-1CC4-CB92-0676-6BDCEC85C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4" y="138278"/>
            <a:ext cx="989224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森の国・木の街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づくり宣言ご参画者さまへ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eaLnBrk="1" hangingPunct="1">
              <a:defRPr/>
            </a:pP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～ウッド・チェンジロゴマークをお使いいただく場合のお願い～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22B9F8D-890E-90BA-8018-23332F26D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4754" y="1760954"/>
            <a:ext cx="2664296" cy="159408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4B31BA2-6D3A-5FA0-CA0E-D1C013391877}"/>
              </a:ext>
            </a:extLst>
          </p:cNvPr>
          <p:cNvSpPr txBox="1"/>
          <p:nvPr/>
        </p:nvSpPr>
        <p:spPr>
          <a:xfrm>
            <a:off x="6849844" y="3365329"/>
            <a:ext cx="30941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宣言とセットでのロゴマーク使用例：宮崎県</a:t>
            </a:r>
            <a:r>
              <a:rPr kumimoji="1" lang="en-US" altLang="ja-JP" sz="1100" dirty="0"/>
              <a:t>HP</a:t>
            </a:r>
            <a:r>
              <a:rPr kumimoji="1" lang="ja-JP" altLang="en-US" sz="1100" dirty="0"/>
              <a:t>より</a:t>
            </a:r>
          </a:p>
        </p:txBody>
      </p:sp>
    </p:spTree>
    <p:extLst>
      <p:ext uri="{BB962C8B-B14F-4D97-AF65-F5344CB8AC3E}">
        <p14:creationId xmlns:p14="http://schemas.microsoft.com/office/powerpoint/2010/main" val="58117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71"/>
    </mc:Choice>
    <mc:Fallback xmlns="">
      <p:transition spd="slow" advTm="41471"/>
    </mc:Fallback>
  </mc:AlternateContent>
</p:sld>
</file>

<file path=ppt/theme/theme1.xml><?xml version="1.0" encoding="utf-8"?>
<a:theme xmlns:a="http://schemas.openxmlformats.org/drawingml/2006/main" name="JUSTSYSTEM TARO">
  <a:themeElements>
    <a:clrScheme name="JUSTSYSTEM TAR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USTSYSTEM TARO">
      <a:majorFont>
        <a:latin typeface="Times New Roman"/>
        <a:ea typeface="ＭＳ ゴシック"/>
        <a:cs typeface=""/>
      </a:majorFont>
      <a:minorFont>
        <a:latin typeface="Times New Roman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USTSYSTEM TAR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USTSYSTEM TARO 2">
        <a:dk1>
          <a:srgbClr val="000000"/>
        </a:dk1>
        <a:lt1>
          <a:srgbClr val="FFFFFF"/>
        </a:lt1>
        <a:dk2>
          <a:srgbClr val="000000"/>
        </a:dk2>
        <a:lt2>
          <a:srgbClr val="606060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USTSYSTEM TAR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USTSYSTEM TAR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USTSYSTEM TAR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USTSYSTEM TAR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USTSYSTEM TAR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USTSYSTEM TAR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USTSYSTEM TAR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USTSYSTEM TAR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USTSYSTEM TAR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USTSYSTEM TAR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Microsoft Office PowerPoint</Application>
  <PresentationFormat>A4 210 x 297 mm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Meiryo UI</vt:lpstr>
      <vt:lpstr>ＭＳ ゴシック</vt:lpstr>
      <vt:lpstr>游ゴシック</vt:lpstr>
      <vt:lpstr>游ゴシック Light</vt:lpstr>
      <vt:lpstr>Arial</vt:lpstr>
      <vt:lpstr>Calibri</vt:lpstr>
      <vt:lpstr>Times New Roman</vt:lpstr>
      <vt:lpstr>Wingdings</vt:lpstr>
      <vt:lpstr>JUSTSYSTEM TARO</vt:lpstr>
      <vt:lpstr>デザインの設定</vt:lpstr>
      <vt:lpstr>5_Office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2025-12-02T07:41:50Z</dcterms:created>
  <dcterms:modified xsi:type="dcterms:W3CDTF">2025-12-02T07:42:13Z</dcterms:modified>
</cp:coreProperties>
</file>