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66" r:id="rId2"/>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CC6600"/>
    <a:srgbClr val="CC9900"/>
    <a:srgbClr val="FFCC00"/>
    <a:srgbClr val="FEFA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9" autoAdjust="0"/>
    <p:restoredTop sz="94660"/>
  </p:normalViewPr>
  <p:slideViewPr>
    <p:cSldViewPr snapToGrid="0">
      <p:cViewPr varScale="1">
        <p:scale>
          <a:sx n="102" d="100"/>
          <a:sy n="102" d="100"/>
        </p:scale>
        <p:origin x="176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6" cy="498475"/>
          </a:xfrm>
          <a:prstGeom prst="rect">
            <a:avLst/>
          </a:prstGeom>
        </p:spPr>
        <p:txBody>
          <a:bodyPr vert="horz" lIns="91403" tIns="45702" rIns="91403" bIns="4570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9" y="0"/>
            <a:ext cx="2949576" cy="498475"/>
          </a:xfrm>
          <a:prstGeom prst="rect">
            <a:avLst/>
          </a:prstGeom>
        </p:spPr>
        <p:txBody>
          <a:bodyPr vert="horz" lIns="91403" tIns="45702" rIns="91403" bIns="45702" rtlCol="0"/>
          <a:lstStyle>
            <a:lvl1pPr algn="r">
              <a:defRPr sz="1200"/>
            </a:lvl1pPr>
          </a:lstStyle>
          <a:p>
            <a:fld id="{CE973E6A-C9E8-4D73-BE5D-AC01E6404B61}" type="datetimeFigureOut">
              <a:rPr kumimoji="1" lang="ja-JP" altLang="en-US" smtClean="0"/>
              <a:t>2025/9/19</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03" tIns="45702" rIns="91403" bIns="45702" rtlCol="0" anchor="ctr"/>
          <a:lstStyle/>
          <a:p>
            <a:endParaRPr lang="ja-JP" altLang="en-US"/>
          </a:p>
        </p:txBody>
      </p:sp>
      <p:sp>
        <p:nvSpPr>
          <p:cNvPr id="5" name="ノート プレースホルダー 4"/>
          <p:cNvSpPr>
            <a:spLocks noGrp="1"/>
          </p:cNvSpPr>
          <p:nvPr>
            <p:ph type="body" sz="quarter" idx="3"/>
          </p:nvPr>
        </p:nvSpPr>
        <p:spPr>
          <a:xfrm>
            <a:off x="681039" y="4783140"/>
            <a:ext cx="5445125" cy="3913187"/>
          </a:xfrm>
          <a:prstGeom prst="rect">
            <a:avLst/>
          </a:prstGeom>
        </p:spPr>
        <p:txBody>
          <a:bodyPr vert="horz" lIns="91403" tIns="45702" rIns="91403" bIns="4570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4"/>
            <a:ext cx="2949576" cy="498475"/>
          </a:xfrm>
          <a:prstGeom prst="rect">
            <a:avLst/>
          </a:prstGeom>
        </p:spPr>
        <p:txBody>
          <a:bodyPr vert="horz" lIns="91403" tIns="45702" rIns="91403" bIns="4570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9" y="9440864"/>
            <a:ext cx="2949576" cy="498475"/>
          </a:xfrm>
          <a:prstGeom prst="rect">
            <a:avLst/>
          </a:prstGeom>
        </p:spPr>
        <p:txBody>
          <a:bodyPr vert="horz" lIns="91403" tIns="45702" rIns="91403" bIns="45702" rtlCol="0" anchor="b"/>
          <a:lstStyle>
            <a:lvl1pPr algn="r">
              <a:defRPr sz="1200"/>
            </a:lvl1pPr>
          </a:lstStyle>
          <a:p>
            <a:fld id="{BCD588C8-94DF-4790-BDA3-EFD04C3982A0}" type="slidenum">
              <a:rPr kumimoji="1" lang="ja-JP" altLang="en-US" smtClean="0"/>
              <a:t>‹#›</a:t>
            </a:fld>
            <a:endParaRPr kumimoji="1" lang="ja-JP" altLang="en-US"/>
          </a:p>
        </p:txBody>
      </p:sp>
    </p:spTree>
    <p:extLst>
      <p:ext uri="{BB962C8B-B14F-4D97-AF65-F5344CB8AC3E}">
        <p14:creationId xmlns:p14="http://schemas.microsoft.com/office/powerpoint/2010/main" val="346605153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F94EF-20F2-38AD-AB78-6C618745135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F45E5FB-40B9-575E-9CDC-E052B866E52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FB8B6F9-6553-46C9-D497-77B3CC3433C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E03F24D-7508-3EE8-DE2B-9E9700DC111C}"/>
              </a:ext>
            </a:extLst>
          </p:cNvPr>
          <p:cNvSpPr>
            <a:spLocks noGrp="1"/>
          </p:cNvSpPr>
          <p:nvPr>
            <p:ph type="sldNum" sz="quarter" idx="5"/>
          </p:nvPr>
        </p:nvSpPr>
        <p:spPr/>
        <p:txBody>
          <a:bodyPr/>
          <a:lstStyle/>
          <a:p>
            <a:fld id="{BCD588C8-94DF-4790-BDA3-EFD04C3982A0}" type="slidenum">
              <a:rPr kumimoji="1" lang="ja-JP" altLang="en-US" smtClean="0"/>
              <a:t>1</a:t>
            </a:fld>
            <a:endParaRPr kumimoji="1" lang="ja-JP" altLang="en-US"/>
          </a:p>
        </p:txBody>
      </p:sp>
    </p:spTree>
    <p:extLst>
      <p:ext uri="{BB962C8B-B14F-4D97-AF65-F5344CB8AC3E}">
        <p14:creationId xmlns:p14="http://schemas.microsoft.com/office/powerpoint/2010/main" val="1369240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3796376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3736466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1552543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193722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34399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4125679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1385904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3521079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4257020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550231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4E434CC-87D8-4C4C-8CC5-DF4482EB9AE8}" type="datetimeFigureOut">
              <a:rPr kumimoji="1" lang="ja-JP" altLang="en-US" smtClean="0"/>
              <a:t>2025/9/19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339869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E434CC-87D8-4C4C-8CC5-DF4482EB9AE8}" type="datetimeFigureOut">
              <a:rPr kumimoji="1" lang="ja-JP" altLang="en-US" smtClean="0"/>
              <a:t>2025/9/19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E879D1-DFC1-4628-84F0-324312A90F0B}" type="slidenum">
              <a:rPr kumimoji="1" lang="ja-JP" altLang="en-US" smtClean="0"/>
              <a:t>‹#›</a:t>
            </a:fld>
            <a:endParaRPr kumimoji="1" lang="ja-JP" altLang="en-US"/>
          </a:p>
        </p:txBody>
      </p:sp>
    </p:spTree>
    <p:extLst>
      <p:ext uri="{BB962C8B-B14F-4D97-AF65-F5344CB8AC3E}">
        <p14:creationId xmlns:p14="http://schemas.microsoft.com/office/powerpoint/2010/main" val="2643039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4.wdp"/><Relationship Id="rId3" Type="http://schemas.openxmlformats.org/officeDocument/2006/relationships/image" Target="../media/image1.png"/><Relationship Id="rId7" Type="http://schemas.microsoft.com/office/2007/relationships/hdphoto" Target="../media/hdphoto2.wdp"/><Relationship Id="rId12" Type="http://schemas.openxmlformats.org/officeDocument/2006/relationships/image" Target="../media/image7.pn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3.png"/><Relationship Id="rId11" Type="http://schemas.microsoft.com/office/2007/relationships/hdphoto" Target="../media/hdphoto3.wdp"/><Relationship Id="rId5" Type="http://schemas.openxmlformats.org/officeDocument/2006/relationships/image" Target="../media/image2.png"/><Relationship Id="rId15" Type="http://schemas.openxmlformats.org/officeDocument/2006/relationships/image" Target="../media/image9.png"/><Relationship Id="rId10" Type="http://schemas.openxmlformats.org/officeDocument/2006/relationships/image" Target="../media/image6.png"/><Relationship Id="rId4" Type="http://schemas.microsoft.com/office/2007/relationships/hdphoto" Target="../media/hdphoto1.wdp"/><Relationship Id="rId9" Type="http://schemas.openxmlformats.org/officeDocument/2006/relationships/image" Target="../media/image5.png"/><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469F-4DEE-525F-73E6-85152A657853}"/>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AF67C27-B1A8-D503-4C41-CB82E727EF7F}"/>
              </a:ext>
            </a:extLst>
          </p:cNvPr>
          <p:cNvSpPr txBox="1"/>
          <p:nvPr/>
        </p:nvSpPr>
        <p:spPr>
          <a:xfrm>
            <a:off x="1660634" y="298613"/>
            <a:ext cx="6750996" cy="707886"/>
          </a:xfrm>
          <a:prstGeom prst="rect">
            <a:avLst/>
          </a:prstGeom>
          <a:noFill/>
        </p:spPr>
        <p:txBody>
          <a:bodyPr wrap="square">
            <a:spAutoFit/>
          </a:bodyPr>
          <a:lstStyle/>
          <a:p>
            <a:pPr algn="ctr"/>
            <a:r>
              <a:rPr lang="ja-JP" altLang="en-US" sz="4000" b="1" dirty="0">
                <a:ln w="12700" cap="rnd">
                  <a:solidFill>
                    <a:schemeClr val="tx1"/>
                  </a:solidFill>
                </a:ln>
                <a:solidFill>
                  <a:schemeClr val="accent2"/>
                </a:solidFill>
                <a:latin typeface="BIZ UDPゴシック" panose="020B0400000000000000" pitchFamily="50" charset="-128"/>
                <a:ea typeface="BIZ UDPゴシック" panose="020B0400000000000000" pitchFamily="50" charset="-128"/>
                <a:cs typeface="ADLaM Display" panose="02010000000000000000" pitchFamily="2" charset="0"/>
              </a:rPr>
              <a:t>「森の国・木の街」づくり宣言</a:t>
            </a:r>
          </a:p>
        </p:txBody>
      </p:sp>
      <p:sp>
        <p:nvSpPr>
          <p:cNvPr id="9" name="テキスト ボックス 8">
            <a:extLst>
              <a:ext uri="{FF2B5EF4-FFF2-40B4-BE49-F238E27FC236}">
                <a16:creationId xmlns:a16="http://schemas.microsoft.com/office/drawing/2014/main" id="{6EA7640C-7F4D-66AF-2631-0B08A823F959}"/>
              </a:ext>
            </a:extLst>
          </p:cNvPr>
          <p:cNvSpPr txBox="1"/>
          <p:nvPr/>
        </p:nvSpPr>
        <p:spPr>
          <a:xfrm>
            <a:off x="356132" y="1507303"/>
            <a:ext cx="9173856" cy="1323439"/>
          </a:xfrm>
          <a:prstGeom prst="rect">
            <a:avLst/>
          </a:prstGeom>
          <a:noFill/>
        </p:spPr>
        <p:txBody>
          <a:bodyPr wrap="square">
            <a:spAutoFit/>
          </a:bodyPr>
          <a:lstStyle/>
          <a:p>
            <a:pPr algn="just"/>
            <a:r>
              <a:rPr lang="ja-JP" altLang="en-US" sz="2000" dirty="0">
                <a:latin typeface="BIZ UDPゴシック" panose="020B0400000000000000" pitchFamily="50" charset="-128"/>
                <a:ea typeface="BIZ UDPゴシック" panose="020B0400000000000000" pitchFamily="50" charset="-128"/>
              </a:rPr>
              <a:t>我が国の豊かな森林の恵みを未来へしっかりとつなぐためには、「植えて、育てる」ことに加え、「使う」ことが不可欠です。私たちは、森林の整備に繋がる木材の活用を通じて地球温暖化の防止に貢献するとともに、木とともに生きる地域の未来を育む「森の国・木の街」づくりに取り組むことをここに宣言します。</a:t>
            </a:r>
            <a:endParaRPr lang="en-US" altLang="ja-JP" sz="2000" dirty="0">
              <a:latin typeface="BIZ UDPゴシック" panose="020B0400000000000000" pitchFamily="50" charset="-128"/>
              <a:ea typeface="BIZ UDPゴシック" panose="020B0400000000000000" pitchFamily="50" charset="-128"/>
            </a:endParaRPr>
          </a:p>
        </p:txBody>
      </p:sp>
      <p:cxnSp>
        <p:nvCxnSpPr>
          <p:cNvPr id="10" name="直線コネクタ 9">
            <a:extLst>
              <a:ext uri="{FF2B5EF4-FFF2-40B4-BE49-F238E27FC236}">
                <a16:creationId xmlns:a16="http://schemas.microsoft.com/office/drawing/2014/main" id="{78F77090-7B9E-CCB7-4E7A-334FCB6C53AF}"/>
              </a:ext>
            </a:extLst>
          </p:cNvPr>
          <p:cNvCxnSpPr>
            <a:cxnSpLocks/>
          </p:cNvCxnSpPr>
          <p:nvPr/>
        </p:nvCxnSpPr>
        <p:spPr>
          <a:xfrm>
            <a:off x="273000" y="1411839"/>
            <a:ext cx="9360000" cy="0"/>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直線コネクタ 11">
            <a:extLst>
              <a:ext uri="{FF2B5EF4-FFF2-40B4-BE49-F238E27FC236}">
                <a16:creationId xmlns:a16="http://schemas.microsoft.com/office/drawing/2014/main" id="{C6F04CEA-6BB3-EF8E-5E3D-D8BDEB22E84B}"/>
              </a:ext>
            </a:extLst>
          </p:cNvPr>
          <p:cNvCxnSpPr>
            <a:cxnSpLocks/>
          </p:cNvCxnSpPr>
          <p:nvPr/>
        </p:nvCxnSpPr>
        <p:spPr>
          <a:xfrm>
            <a:off x="273000" y="2973064"/>
            <a:ext cx="9360000" cy="0"/>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24697019-6AC1-1972-5636-B8B08934643F}"/>
              </a:ext>
            </a:extLst>
          </p:cNvPr>
          <p:cNvSpPr txBox="1"/>
          <p:nvPr/>
        </p:nvSpPr>
        <p:spPr>
          <a:xfrm>
            <a:off x="236262" y="3329482"/>
            <a:ext cx="9210766" cy="1938992"/>
          </a:xfrm>
          <a:prstGeom prst="rect">
            <a:avLst/>
          </a:prstGeom>
          <a:noFill/>
        </p:spPr>
        <p:txBody>
          <a:bodyPr wrap="square">
            <a:spAutoFit/>
          </a:bodyPr>
          <a:lstStyle/>
          <a:p>
            <a:pPr marL="609600" indent="-342900" algn="just">
              <a:buFont typeface="Wingdings" panose="05000000000000000000" pitchFamily="2" charset="2"/>
              <a:buChar char="ü"/>
            </a:pPr>
            <a:r>
              <a:rPr lang="ja-JP" altLang="en-US" sz="2000" dirty="0">
                <a:latin typeface="BIZ UDPゴシック" panose="020B0400000000000000" pitchFamily="50" charset="-128"/>
                <a:ea typeface="BIZ UDPゴシック" panose="020B0400000000000000" pitchFamily="50" charset="-128"/>
              </a:rPr>
              <a:t>　建築物の木造化などを積極的に推進し、木材利用を通じて地域の持続可能な発展に貢献します。</a:t>
            </a:r>
            <a:endParaRPr lang="en-US" altLang="ja-JP" sz="2000" dirty="0">
              <a:latin typeface="BIZ UDPゴシック" panose="020B0400000000000000" pitchFamily="50" charset="-128"/>
              <a:ea typeface="BIZ UDPゴシック" panose="020B0400000000000000" pitchFamily="50" charset="-128"/>
            </a:endParaRPr>
          </a:p>
          <a:p>
            <a:pPr marL="609600" indent="-342900" algn="just">
              <a:buFont typeface="Wingdings" panose="05000000000000000000" pitchFamily="2" charset="2"/>
              <a:buChar char="ü"/>
            </a:pPr>
            <a:endParaRPr lang="en-US" altLang="ja-JP" sz="2000" dirty="0">
              <a:latin typeface="BIZ UDPゴシック" panose="020B0400000000000000" pitchFamily="50" charset="-128"/>
              <a:ea typeface="BIZ UDPゴシック" panose="020B0400000000000000" pitchFamily="50" charset="-128"/>
            </a:endParaRPr>
          </a:p>
          <a:p>
            <a:pPr marL="609600" indent="-342900" algn="just">
              <a:buFont typeface="Wingdings" panose="05000000000000000000" pitchFamily="2" charset="2"/>
              <a:buChar char="ü"/>
            </a:pPr>
            <a:r>
              <a:rPr lang="ja-JP" altLang="en-US" sz="2000" dirty="0">
                <a:latin typeface="BIZ UDPゴシック" panose="020B0400000000000000" pitchFamily="50" charset="-128"/>
                <a:ea typeface="BIZ UDPゴシック" panose="020B0400000000000000" pitchFamily="50" charset="-128"/>
              </a:rPr>
              <a:t>　木材利用の促進に当たっては、</a:t>
            </a:r>
            <a:r>
              <a:rPr lang="en-US" altLang="ja-JP" sz="2000" dirty="0">
                <a:latin typeface="BIZ UDPゴシック" panose="020B0400000000000000" pitchFamily="50" charset="-128"/>
                <a:ea typeface="BIZ UDPゴシック" panose="020B0400000000000000" pitchFamily="50" charset="-128"/>
              </a:rPr>
              <a:t>SHK</a:t>
            </a:r>
            <a:r>
              <a:rPr lang="ja-JP" altLang="en-US" sz="2000" dirty="0">
                <a:latin typeface="BIZ UDPゴシック" panose="020B0400000000000000" pitchFamily="50" charset="-128"/>
                <a:ea typeface="BIZ UDPゴシック" panose="020B0400000000000000" pitchFamily="50" charset="-128"/>
              </a:rPr>
              <a:t>制度（温室効果ガス排出量算定・報告・公表制度）などを積極的に活用し、地域の関係者と連携して、木材利用の効果を“見える化”していきます。</a:t>
            </a:r>
            <a:endParaRPr lang="en-US" altLang="ja-JP" sz="2000" dirty="0">
              <a:latin typeface="BIZ UDPゴシック" panose="020B0400000000000000" pitchFamily="50" charset="-128"/>
              <a:ea typeface="BIZ UDPゴシック" panose="020B0400000000000000" pitchFamily="50" charset="-128"/>
            </a:endParaRPr>
          </a:p>
        </p:txBody>
      </p:sp>
      <p:pic>
        <p:nvPicPr>
          <p:cNvPr id="4" name="図 3" descr="図形 が含まれている画像&#10;&#10;AI によって生成されたコンテンツは間違っている可能性があります。">
            <a:extLst>
              <a:ext uri="{FF2B5EF4-FFF2-40B4-BE49-F238E27FC236}">
                <a16:creationId xmlns:a16="http://schemas.microsoft.com/office/drawing/2014/main" id="{617164BD-2FFC-7221-CF24-78BD7284E17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7015" y="11960"/>
            <a:ext cx="1262130" cy="1262130"/>
          </a:xfrm>
          <a:prstGeom prst="rect">
            <a:avLst/>
          </a:prstGeom>
        </p:spPr>
      </p:pic>
      <p:pic>
        <p:nvPicPr>
          <p:cNvPr id="5" name="図 4" descr="図形 が含まれている画像&#10;&#10;AI によって生成されたコンテンツは間違っている可能性があります。">
            <a:extLst>
              <a:ext uri="{FF2B5EF4-FFF2-40B4-BE49-F238E27FC236}">
                <a16:creationId xmlns:a16="http://schemas.microsoft.com/office/drawing/2014/main" id="{AC55DF96-3A4F-3699-C536-B6457873B3F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286669" y="11960"/>
            <a:ext cx="1262130" cy="1262130"/>
          </a:xfrm>
          <a:prstGeom prst="rect">
            <a:avLst/>
          </a:prstGeom>
        </p:spPr>
      </p:pic>
      <p:pic>
        <p:nvPicPr>
          <p:cNvPr id="37" name="図 36">
            <a:extLst>
              <a:ext uri="{FF2B5EF4-FFF2-40B4-BE49-F238E27FC236}">
                <a16:creationId xmlns:a16="http://schemas.microsoft.com/office/drawing/2014/main" id="{EB2500BF-F2B3-3221-489F-E9E32A7B4323}"/>
              </a:ext>
            </a:extLst>
          </p:cNvPr>
          <p:cNvPicPr>
            <a:picLocks noChangeAspect="1"/>
          </p:cNvPicPr>
          <p:nvPr/>
        </p:nvPicPr>
        <p:blipFill>
          <a:blip r:embed="rId5"/>
          <a:stretch>
            <a:fillRect/>
          </a:stretch>
        </p:blipFill>
        <p:spPr>
          <a:xfrm flipH="1">
            <a:off x="-33017" y="6351696"/>
            <a:ext cx="1849102" cy="508368"/>
          </a:xfrm>
          <a:prstGeom prst="rect">
            <a:avLst/>
          </a:prstGeom>
        </p:spPr>
      </p:pic>
      <p:pic>
        <p:nvPicPr>
          <p:cNvPr id="65" name="図 64">
            <a:extLst>
              <a:ext uri="{FF2B5EF4-FFF2-40B4-BE49-F238E27FC236}">
                <a16:creationId xmlns:a16="http://schemas.microsoft.com/office/drawing/2014/main" id="{42C70545-5B8D-9C51-D8C5-C19F2FBBF32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538" b="96308" l="1343" r="98926">
                        <a14:foregroundMark x1="5640" y1="76000" x2="5640" y2="76000"/>
                        <a14:foregroundMark x1="1343" y1="75077" x2="1343" y2="75077"/>
                        <a14:foregroundMark x1="19696" y1="95692" x2="19696" y2="95692"/>
                        <a14:foregroundMark x1="9132" y1="95692" x2="9132" y2="95692"/>
                        <a14:foregroundMark x1="99015" y1="16308" x2="99015" y2="16308"/>
                        <a14:foregroundMark x1="94897" y1="43385" x2="46285" y2="41231"/>
                        <a14:foregroundMark x1="46285" y1="41231" x2="21218" y2="96615"/>
                        <a14:foregroundMark x1="97493" y1="60615" x2="25515" y2="93231"/>
                        <a14:foregroundMark x1="66249" y1="78769" x2="97493" y2="64308"/>
                        <a14:foregroundMark x1="73859" y1="79692" x2="98030" y2="75077"/>
                        <a14:foregroundMark x1="75649" y1="76923" x2="74664" y2="58769"/>
                        <a14:foregroundMark x1="70009" y1="75077" x2="68218" y2="47077"/>
                        <a14:foregroundMark x1="74038" y1="77846" x2="90868" y2="85846"/>
                        <a14:foregroundMark x1="71889" y1="7385" x2="83259" y2="5538"/>
                      </a14:backgroundRemoval>
                    </a14:imgEffect>
                  </a14:imgLayer>
                </a14:imgProps>
              </a:ext>
            </a:extLst>
          </a:blip>
          <a:srcRect l="73840"/>
          <a:stretch>
            <a:fillRect/>
          </a:stretch>
        </p:blipFill>
        <p:spPr>
          <a:xfrm>
            <a:off x="1750911" y="6415994"/>
            <a:ext cx="566260" cy="467722"/>
          </a:xfrm>
          <a:prstGeom prst="rect">
            <a:avLst/>
          </a:prstGeom>
        </p:spPr>
      </p:pic>
      <p:pic>
        <p:nvPicPr>
          <p:cNvPr id="68" name="図 67">
            <a:extLst>
              <a:ext uri="{FF2B5EF4-FFF2-40B4-BE49-F238E27FC236}">
                <a16:creationId xmlns:a16="http://schemas.microsoft.com/office/drawing/2014/main" id="{5BC5A6D0-199F-5CEF-02DD-9F34F6AE8D9A}"/>
              </a:ext>
            </a:extLst>
          </p:cNvPr>
          <p:cNvPicPr>
            <a:picLocks noChangeAspect="1"/>
          </p:cNvPicPr>
          <p:nvPr/>
        </p:nvPicPr>
        <p:blipFill>
          <a:blip r:embed="rId8"/>
          <a:stretch>
            <a:fillRect/>
          </a:stretch>
        </p:blipFill>
        <p:spPr>
          <a:xfrm>
            <a:off x="7993183" y="5900615"/>
            <a:ext cx="1849102" cy="943374"/>
          </a:xfrm>
          <a:prstGeom prst="rect">
            <a:avLst/>
          </a:prstGeom>
        </p:spPr>
      </p:pic>
      <p:pic>
        <p:nvPicPr>
          <p:cNvPr id="15" name="図 14">
            <a:extLst>
              <a:ext uri="{FF2B5EF4-FFF2-40B4-BE49-F238E27FC236}">
                <a16:creationId xmlns:a16="http://schemas.microsoft.com/office/drawing/2014/main" id="{A27C5B78-F5DE-FF01-7A7A-9F8CE916FA4A}"/>
              </a:ext>
            </a:extLst>
          </p:cNvPr>
          <p:cNvPicPr>
            <a:picLocks noChangeAspect="1"/>
          </p:cNvPicPr>
          <p:nvPr/>
        </p:nvPicPr>
        <p:blipFill>
          <a:blip r:embed="rId9"/>
          <a:srcRect l="-2270" r="43662"/>
          <a:stretch>
            <a:fillRect/>
          </a:stretch>
        </p:blipFill>
        <p:spPr>
          <a:xfrm>
            <a:off x="7141633" y="6292704"/>
            <a:ext cx="851550" cy="569449"/>
          </a:xfrm>
          <a:prstGeom prst="rect">
            <a:avLst/>
          </a:prstGeom>
        </p:spPr>
      </p:pic>
      <p:pic>
        <p:nvPicPr>
          <p:cNvPr id="25" name="図 24">
            <a:extLst>
              <a:ext uri="{FF2B5EF4-FFF2-40B4-BE49-F238E27FC236}">
                <a16:creationId xmlns:a16="http://schemas.microsoft.com/office/drawing/2014/main" id="{AA78C415-93CD-BA19-D942-CE9C26D104E1}"/>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3571" b="91667" l="9143" r="90286">
                        <a14:foregroundMark x1="41143" y1="86905" x2="19429" y2="67857"/>
                        <a14:foregroundMark x1="19429" y1="67857" x2="26286" y2="20238"/>
                        <a14:foregroundMark x1="26286" y1="20238" x2="36000" y2="65476"/>
                        <a14:foregroundMark x1="36000" y1="65476" x2="33714" y2="92857"/>
                        <a14:foregroundMark x1="52000" y1="65476" x2="52000" y2="92857"/>
                        <a14:foregroundMark x1="82286" y1="91667" x2="90286" y2="89286"/>
                        <a14:foregroundMark x1="90286" y1="79762" x2="89714" y2="64286"/>
                        <a14:foregroundMark x1="39429" y1="5952" x2="40000" y2="51190"/>
                        <a14:foregroundMark x1="40000" y1="51190" x2="28571" y2="85714"/>
                        <a14:foregroundMark x1="28571" y1="85714" x2="5714" y2="83333"/>
                        <a14:foregroundMark x1="5714" y1="83333" x2="4571" y2="42857"/>
                        <a14:foregroundMark x1="4571" y1="42857" x2="14286" y2="3571"/>
                        <a14:foregroundMark x1="14286" y1="3571" x2="39429" y2="5952"/>
                        <a14:foregroundMark x1="42857" y1="28571" x2="41714" y2="77381"/>
                        <a14:foregroundMark x1="44571" y1="26190" x2="44571" y2="26190"/>
                      </a14:backgroundRemoval>
                    </a14:imgEffect>
                  </a14:imgLayer>
                </a14:imgProps>
              </a:ext>
              <a:ext uri="{28A0092B-C50C-407E-A947-70E740481C1C}">
                <a14:useLocalDpi xmlns:a14="http://schemas.microsoft.com/office/drawing/2010/main"/>
              </a:ext>
            </a:extLst>
          </a:blip>
          <a:srcRect/>
          <a:stretch>
            <a:fillRect/>
          </a:stretch>
        </p:blipFill>
        <p:spPr>
          <a:xfrm>
            <a:off x="5430993" y="6624302"/>
            <a:ext cx="497929" cy="238040"/>
          </a:xfrm>
          <a:prstGeom prst="rect">
            <a:avLst/>
          </a:prstGeom>
        </p:spPr>
      </p:pic>
      <p:pic>
        <p:nvPicPr>
          <p:cNvPr id="64" name="図 63">
            <a:extLst>
              <a:ext uri="{FF2B5EF4-FFF2-40B4-BE49-F238E27FC236}">
                <a16:creationId xmlns:a16="http://schemas.microsoft.com/office/drawing/2014/main" id="{45B759A4-8FF2-5888-D853-72D3C64BDF9D}"/>
              </a:ext>
            </a:extLst>
          </p:cNvPr>
          <p:cNvPicPr>
            <a:picLocks noChangeAspect="1"/>
          </p:cNvPicPr>
          <p:nvPr/>
        </p:nvPicPr>
        <p:blipFill>
          <a:blip r:embed="rId12" cstate="email">
            <a:extLst>
              <a:ext uri="{BEBA8EAE-BF5A-486C-A8C5-ECC9F3942E4B}">
                <a14:imgProps xmlns:a14="http://schemas.microsoft.com/office/drawing/2010/main">
                  <a14:imgLayer r:embed="rId13">
                    <a14:imgEffect>
                      <a14:backgroundRemoval t="9524" b="96429" l="2907" r="90698">
                        <a14:foregroundMark x1="88372" y1="82143" x2="18605" y2="90476"/>
                        <a14:foregroundMark x1="18605" y1="90476" x2="10465" y2="59524"/>
                        <a14:foregroundMark x1="81977" y1="92857" x2="83721" y2="90476"/>
                        <a14:foregroundMark x1="91279" y1="84524" x2="88953" y2="97619"/>
                        <a14:foregroundMark x1="6977" y1="63095" x2="10465" y2="92857"/>
                        <a14:foregroundMark x1="2907" y1="90476" x2="6395" y2="95238"/>
                        <a14:foregroundMark x1="38372" y1="14286" x2="37791" y2="15476"/>
                      </a14:backgroundRemoval>
                    </a14:imgEffect>
                  </a14:imgLayer>
                </a14:imgProps>
              </a:ext>
              <a:ext uri="{28A0092B-C50C-407E-A947-70E740481C1C}">
                <a14:useLocalDpi xmlns:a14="http://schemas.microsoft.com/office/drawing/2010/main"/>
              </a:ext>
            </a:extLst>
          </a:blip>
          <a:srcRect/>
          <a:stretch>
            <a:fillRect/>
          </a:stretch>
        </p:blipFill>
        <p:spPr>
          <a:xfrm>
            <a:off x="5905826" y="6444166"/>
            <a:ext cx="788066" cy="385969"/>
          </a:xfrm>
          <a:prstGeom prst="rect">
            <a:avLst/>
          </a:prstGeom>
        </p:spPr>
      </p:pic>
      <p:pic>
        <p:nvPicPr>
          <p:cNvPr id="53" name="図 52">
            <a:extLst>
              <a:ext uri="{FF2B5EF4-FFF2-40B4-BE49-F238E27FC236}">
                <a16:creationId xmlns:a16="http://schemas.microsoft.com/office/drawing/2014/main" id="{2A2B7CC9-50E7-9C1A-A556-DC2172F6B6F3}"/>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3571" b="91667" l="9143" r="90286">
                        <a14:foregroundMark x1="41143" y1="86905" x2="19429" y2="67857"/>
                        <a14:foregroundMark x1="19429" y1="67857" x2="26286" y2="20238"/>
                        <a14:foregroundMark x1="26286" y1="20238" x2="36000" y2="65476"/>
                        <a14:foregroundMark x1="36000" y1="65476" x2="33714" y2="92857"/>
                        <a14:foregroundMark x1="52000" y1="65476" x2="52000" y2="92857"/>
                        <a14:foregroundMark x1="82286" y1="91667" x2="90286" y2="89286"/>
                        <a14:foregroundMark x1="90286" y1="79762" x2="89714" y2="64286"/>
                        <a14:foregroundMark x1="39429" y1="5952" x2="40000" y2="51190"/>
                        <a14:foregroundMark x1="40000" y1="51190" x2="28571" y2="85714"/>
                        <a14:foregroundMark x1="28571" y1="85714" x2="5714" y2="83333"/>
                        <a14:foregroundMark x1="5714" y1="83333" x2="4571" y2="42857"/>
                        <a14:foregroundMark x1="4571" y1="42857" x2="14286" y2="3571"/>
                        <a14:foregroundMark x1="14286" y1="3571" x2="39429" y2="5952"/>
                        <a14:foregroundMark x1="42857" y1="28571" x2="41714" y2="77381"/>
                        <a14:foregroundMark x1="44571" y1="26190" x2="44571" y2="26190"/>
                      </a14:backgroundRemoval>
                    </a14:imgEffect>
                  </a14:imgLayer>
                </a14:imgProps>
              </a:ext>
              <a:ext uri="{28A0092B-C50C-407E-A947-70E740481C1C}">
                <a14:useLocalDpi xmlns:a14="http://schemas.microsoft.com/office/drawing/2010/main"/>
              </a:ext>
            </a:extLst>
          </a:blip>
          <a:srcRect/>
          <a:stretch>
            <a:fillRect/>
          </a:stretch>
        </p:blipFill>
        <p:spPr>
          <a:xfrm>
            <a:off x="6637275" y="6631107"/>
            <a:ext cx="497929" cy="238040"/>
          </a:xfrm>
          <a:prstGeom prst="rect">
            <a:avLst/>
          </a:prstGeom>
        </p:spPr>
      </p:pic>
      <p:pic>
        <p:nvPicPr>
          <p:cNvPr id="63" name="Picture 87" descr="針葉樹">
            <a:extLst>
              <a:ext uri="{FF2B5EF4-FFF2-40B4-BE49-F238E27FC236}">
                <a16:creationId xmlns:a16="http://schemas.microsoft.com/office/drawing/2014/main" id="{1A494C12-322E-4EF4-398F-96303E28D3FD}"/>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17463" y="6630426"/>
            <a:ext cx="96592" cy="18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87" descr="針葉樹">
            <a:extLst>
              <a:ext uri="{FF2B5EF4-FFF2-40B4-BE49-F238E27FC236}">
                <a16:creationId xmlns:a16="http://schemas.microsoft.com/office/drawing/2014/main" id="{C99D755A-AA99-162D-FEB7-156CCFAD78D3}"/>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95858" y="6680360"/>
            <a:ext cx="81039" cy="15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87" descr="針葉樹">
            <a:extLst>
              <a:ext uri="{FF2B5EF4-FFF2-40B4-BE49-F238E27FC236}">
                <a16:creationId xmlns:a16="http://schemas.microsoft.com/office/drawing/2014/main" id="{0B17213F-2CC4-3C67-234D-3764B7D11D6A}"/>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59394" y="6525235"/>
            <a:ext cx="161653" cy="272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87" descr="針葉樹">
            <a:extLst>
              <a:ext uri="{FF2B5EF4-FFF2-40B4-BE49-F238E27FC236}">
                <a16:creationId xmlns:a16="http://schemas.microsoft.com/office/drawing/2014/main" id="{8F1AA3DF-C6E7-1538-F1E4-FBF865CB2AA4}"/>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63614" y="6285453"/>
            <a:ext cx="259887" cy="59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87" descr="針葉樹">
            <a:extLst>
              <a:ext uri="{FF2B5EF4-FFF2-40B4-BE49-F238E27FC236}">
                <a16:creationId xmlns:a16="http://schemas.microsoft.com/office/drawing/2014/main" id="{CE8AD384-E551-6C09-685F-99EC548D314B}"/>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79066" y="6269789"/>
            <a:ext cx="259887" cy="59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87" descr="針葉樹">
            <a:extLst>
              <a:ext uri="{FF2B5EF4-FFF2-40B4-BE49-F238E27FC236}">
                <a16:creationId xmlns:a16="http://schemas.microsoft.com/office/drawing/2014/main" id="{9D152609-14F8-02BA-2286-9460F2B111A6}"/>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499856" y="6278298"/>
            <a:ext cx="259887" cy="59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87" descr="針葉樹">
            <a:extLst>
              <a:ext uri="{FF2B5EF4-FFF2-40B4-BE49-F238E27FC236}">
                <a16:creationId xmlns:a16="http://schemas.microsoft.com/office/drawing/2014/main" id="{DA2C6D72-AF1C-A563-3F13-7D16B7D1DD25}"/>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722080" y="6265406"/>
            <a:ext cx="259887" cy="59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87" descr="針葉樹">
            <a:extLst>
              <a:ext uri="{FF2B5EF4-FFF2-40B4-BE49-F238E27FC236}">
                <a16:creationId xmlns:a16="http://schemas.microsoft.com/office/drawing/2014/main" id="{647F297B-D553-F749-19F2-A8ADD616155E}"/>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643017" y="6429029"/>
            <a:ext cx="189038" cy="43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87" descr="針葉樹">
            <a:extLst>
              <a:ext uri="{FF2B5EF4-FFF2-40B4-BE49-F238E27FC236}">
                <a16:creationId xmlns:a16="http://schemas.microsoft.com/office/drawing/2014/main" id="{C3BFC590-9912-1AC3-B2C0-944CF1F37EA1}"/>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61398" y="6368797"/>
            <a:ext cx="220574" cy="50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図 98">
            <a:extLst>
              <a:ext uri="{FF2B5EF4-FFF2-40B4-BE49-F238E27FC236}">
                <a16:creationId xmlns:a16="http://schemas.microsoft.com/office/drawing/2014/main" id="{2B01B3BF-8EB0-98CC-19E9-2C9F6112EF1E}"/>
              </a:ext>
            </a:extLst>
          </p:cNvPr>
          <p:cNvPicPr>
            <a:picLocks noChangeAspect="1"/>
          </p:cNvPicPr>
          <p:nvPr/>
        </p:nvPicPr>
        <p:blipFill>
          <a:blip r:embed="rId15"/>
          <a:stretch>
            <a:fillRect/>
          </a:stretch>
        </p:blipFill>
        <p:spPr>
          <a:xfrm>
            <a:off x="2778847" y="6684970"/>
            <a:ext cx="92007" cy="162481"/>
          </a:xfrm>
          <a:prstGeom prst="rect">
            <a:avLst/>
          </a:prstGeom>
        </p:spPr>
      </p:pic>
      <p:pic>
        <p:nvPicPr>
          <p:cNvPr id="100" name="図 99">
            <a:extLst>
              <a:ext uri="{FF2B5EF4-FFF2-40B4-BE49-F238E27FC236}">
                <a16:creationId xmlns:a16="http://schemas.microsoft.com/office/drawing/2014/main" id="{5A3D3E12-A807-A753-4456-637DBA3301F4}"/>
              </a:ext>
            </a:extLst>
          </p:cNvPr>
          <p:cNvPicPr>
            <a:picLocks noChangeAspect="1"/>
          </p:cNvPicPr>
          <p:nvPr/>
        </p:nvPicPr>
        <p:blipFill>
          <a:blip r:embed="rId15"/>
          <a:stretch>
            <a:fillRect/>
          </a:stretch>
        </p:blipFill>
        <p:spPr>
          <a:xfrm>
            <a:off x="2323923" y="6732661"/>
            <a:ext cx="60700" cy="128520"/>
          </a:xfrm>
          <a:prstGeom prst="rect">
            <a:avLst/>
          </a:prstGeom>
        </p:spPr>
      </p:pic>
      <p:pic>
        <p:nvPicPr>
          <p:cNvPr id="122" name="Picture 82" descr="広葉樹2">
            <a:extLst>
              <a:ext uri="{FF2B5EF4-FFF2-40B4-BE49-F238E27FC236}">
                <a16:creationId xmlns:a16="http://schemas.microsoft.com/office/drawing/2014/main" id="{65461DB5-5E18-DECA-5729-E59870D2EE6D}"/>
              </a:ext>
            </a:extLst>
          </p:cNvPr>
          <p:cNvPicPr>
            <a:picLocks noChangeAspect="1" noChangeArrowheads="1"/>
          </p:cNvPicPr>
          <p:nvPr/>
        </p:nvPicPr>
        <p:blipFill>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63916" y="6528492"/>
            <a:ext cx="227942" cy="32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82" descr="広葉樹2">
            <a:extLst>
              <a:ext uri="{FF2B5EF4-FFF2-40B4-BE49-F238E27FC236}">
                <a16:creationId xmlns:a16="http://schemas.microsoft.com/office/drawing/2014/main" id="{A4267E59-1581-2374-584D-F56511F82B9B}"/>
              </a:ext>
            </a:extLst>
          </p:cNvPr>
          <p:cNvPicPr>
            <a:picLocks noChangeAspect="1" noChangeArrowheads="1"/>
          </p:cNvPicPr>
          <p:nvPr/>
        </p:nvPicPr>
        <p:blipFill>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980951" y="6529751"/>
            <a:ext cx="227942" cy="32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92" descr="広葉樹1">
            <a:extLst>
              <a:ext uri="{FF2B5EF4-FFF2-40B4-BE49-F238E27FC236}">
                <a16:creationId xmlns:a16="http://schemas.microsoft.com/office/drawing/2014/main" id="{AAF0F7F2-3159-82A8-BB08-0F2A3B4CA1C4}"/>
              </a:ext>
            </a:extLst>
          </p:cNvPr>
          <p:cNvPicPr>
            <a:picLocks noChangeAspect="1" noChangeArrowheads="1"/>
          </p:cNvPicPr>
          <p:nvPr/>
        </p:nvPicPr>
        <p:blipFill>
          <a:blip r:embed="rId1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912079" y="6505822"/>
            <a:ext cx="225409" cy="333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Picture 87" descr="針葉樹">
            <a:extLst>
              <a:ext uri="{FF2B5EF4-FFF2-40B4-BE49-F238E27FC236}">
                <a16:creationId xmlns:a16="http://schemas.microsoft.com/office/drawing/2014/main" id="{794C6F70-0E15-1C47-470A-90BF5F13C7A8}"/>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698204" y="6265273"/>
            <a:ext cx="259887" cy="59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Picture 87" descr="針葉樹">
            <a:extLst>
              <a:ext uri="{FF2B5EF4-FFF2-40B4-BE49-F238E27FC236}">
                <a16:creationId xmlns:a16="http://schemas.microsoft.com/office/drawing/2014/main" id="{07DE3109-76AD-3ED1-B6BA-F60C3238630A}"/>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341218" y="6260890"/>
            <a:ext cx="259887" cy="59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Picture 87" descr="針葉樹">
            <a:extLst>
              <a:ext uri="{FF2B5EF4-FFF2-40B4-BE49-F238E27FC236}">
                <a16:creationId xmlns:a16="http://schemas.microsoft.com/office/drawing/2014/main" id="{D2E3BF8C-29B4-2790-B5DC-BED9007C3BB8}"/>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62155" y="6424513"/>
            <a:ext cx="189038" cy="43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 name="Picture 87" descr="針葉樹">
            <a:extLst>
              <a:ext uri="{FF2B5EF4-FFF2-40B4-BE49-F238E27FC236}">
                <a16:creationId xmlns:a16="http://schemas.microsoft.com/office/drawing/2014/main" id="{23CD8140-BE5F-789A-B23A-20B3C5108D39}"/>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80536" y="6364281"/>
            <a:ext cx="220574" cy="50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 name="図 128">
            <a:extLst>
              <a:ext uri="{FF2B5EF4-FFF2-40B4-BE49-F238E27FC236}">
                <a16:creationId xmlns:a16="http://schemas.microsoft.com/office/drawing/2014/main" id="{C23A7C94-D795-DD46-5A34-A1EF6976D552}"/>
              </a:ext>
            </a:extLst>
          </p:cNvPr>
          <p:cNvPicPr>
            <a:picLocks noChangeAspect="1"/>
          </p:cNvPicPr>
          <p:nvPr/>
        </p:nvPicPr>
        <p:blipFill>
          <a:blip r:embed="rId15"/>
          <a:stretch>
            <a:fillRect/>
          </a:stretch>
        </p:blipFill>
        <p:spPr>
          <a:xfrm>
            <a:off x="3397985" y="6680454"/>
            <a:ext cx="92007" cy="162481"/>
          </a:xfrm>
          <a:prstGeom prst="rect">
            <a:avLst/>
          </a:prstGeom>
        </p:spPr>
      </p:pic>
      <p:pic>
        <p:nvPicPr>
          <p:cNvPr id="130" name="Picture 82" descr="広葉樹2">
            <a:extLst>
              <a:ext uri="{FF2B5EF4-FFF2-40B4-BE49-F238E27FC236}">
                <a16:creationId xmlns:a16="http://schemas.microsoft.com/office/drawing/2014/main" id="{DE2205E8-BB32-4ED8-2683-F5A2642EB28E}"/>
              </a:ext>
            </a:extLst>
          </p:cNvPr>
          <p:cNvPicPr>
            <a:picLocks noChangeAspect="1" noChangeArrowheads="1"/>
          </p:cNvPicPr>
          <p:nvPr/>
        </p:nvPicPr>
        <p:blipFill>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600089" y="6525235"/>
            <a:ext cx="227942" cy="32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 name="Picture 87" descr="針葉樹">
            <a:extLst>
              <a:ext uri="{FF2B5EF4-FFF2-40B4-BE49-F238E27FC236}">
                <a16:creationId xmlns:a16="http://schemas.microsoft.com/office/drawing/2014/main" id="{CDE58AAA-072A-E024-C697-A13FED441E4E}"/>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227771" y="6234155"/>
            <a:ext cx="259887" cy="59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 name="Picture 87" descr="針葉樹">
            <a:extLst>
              <a:ext uri="{FF2B5EF4-FFF2-40B4-BE49-F238E27FC236}">
                <a16:creationId xmlns:a16="http://schemas.microsoft.com/office/drawing/2014/main" id="{6A6A38D9-ABC9-2065-6F91-A09ACD7518CB}"/>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010103" y="6333163"/>
            <a:ext cx="220574" cy="50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 name="Picture 82" descr="広葉樹2">
            <a:extLst>
              <a:ext uri="{FF2B5EF4-FFF2-40B4-BE49-F238E27FC236}">
                <a16:creationId xmlns:a16="http://schemas.microsoft.com/office/drawing/2014/main" id="{077CB3A0-B9D6-80D5-44C4-5E1B0A57D051}"/>
              </a:ext>
            </a:extLst>
          </p:cNvPr>
          <p:cNvPicPr>
            <a:picLocks noChangeAspect="1" noChangeArrowheads="1"/>
          </p:cNvPicPr>
          <p:nvPr/>
        </p:nvPicPr>
        <p:blipFill>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29656" y="6494117"/>
            <a:ext cx="227942" cy="32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 name="Picture 87" descr="針葉樹">
            <a:extLst>
              <a:ext uri="{FF2B5EF4-FFF2-40B4-BE49-F238E27FC236}">
                <a16:creationId xmlns:a16="http://schemas.microsoft.com/office/drawing/2014/main" id="{EC2C1443-3BA9-DB3B-D88E-D1D9277A84CD}"/>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10860" y="6388879"/>
            <a:ext cx="189038" cy="43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 name="Picture 87" descr="針葉樹">
            <a:extLst>
              <a:ext uri="{FF2B5EF4-FFF2-40B4-BE49-F238E27FC236}">
                <a16:creationId xmlns:a16="http://schemas.microsoft.com/office/drawing/2014/main" id="{8C2C930B-B951-61FD-46DE-581C85526024}"/>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98040" y="6477081"/>
            <a:ext cx="153368" cy="35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 name="図 136">
            <a:extLst>
              <a:ext uri="{FF2B5EF4-FFF2-40B4-BE49-F238E27FC236}">
                <a16:creationId xmlns:a16="http://schemas.microsoft.com/office/drawing/2014/main" id="{26DA660C-869A-2181-F657-A9D614CAB477}"/>
              </a:ext>
            </a:extLst>
          </p:cNvPr>
          <p:cNvPicPr>
            <a:picLocks noChangeAspect="1"/>
          </p:cNvPicPr>
          <p:nvPr/>
        </p:nvPicPr>
        <p:blipFill>
          <a:blip r:embed="rId15"/>
          <a:stretch>
            <a:fillRect/>
          </a:stretch>
        </p:blipFill>
        <p:spPr>
          <a:xfrm>
            <a:off x="4940909" y="6684714"/>
            <a:ext cx="92007" cy="162481"/>
          </a:xfrm>
          <a:prstGeom prst="rect">
            <a:avLst/>
          </a:prstGeom>
        </p:spPr>
      </p:pic>
      <p:sp>
        <p:nvSpPr>
          <p:cNvPr id="256" name="雲 255">
            <a:extLst>
              <a:ext uri="{FF2B5EF4-FFF2-40B4-BE49-F238E27FC236}">
                <a16:creationId xmlns:a16="http://schemas.microsoft.com/office/drawing/2014/main" id="{5A87B996-A381-909C-45A9-C7114AF323AA}"/>
              </a:ext>
            </a:extLst>
          </p:cNvPr>
          <p:cNvSpPr/>
          <p:nvPr/>
        </p:nvSpPr>
        <p:spPr>
          <a:xfrm>
            <a:off x="2464622" y="5932624"/>
            <a:ext cx="716440" cy="213454"/>
          </a:xfrm>
          <a:prstGeom prst="cloud">
            <a:avLst/>
          </a:prstGeom>
          <a:noFill/>
          <a:ln w="3175" cap="flat" cmpd="sng" algn="ctr">
            <a:solidFill>
              <a:schemeClr val="tx1"/>
            </a:solidFill>
            <a:prstDash val="solid"/>
            <a:miter lim="800000"/>
          </a:ln>
          <a:effectLst/>
        </p:spPr>
        <p:txBody>
          <a:bodyPr rtlCol="0" anchor="ctr"/>
          <a:lstStyle/>
          <a:p>
            <a:pPr marL="0" marR="0" lvl="0" indent="0" algn="ctr" defTabSz="839852" rtl="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rPr>
              <a:t>CO</a:t>
            </a:r>
            <a:r>
              <a:rPr kumimoji="0" lang="en-US" altLang="ja-JP" sz="1200" b="0" i="0" u="none" strike="noStrike" kern="0" cap="none" spc="0" normalizeH="0" baseline="-25000" noProof="0">
                <a:ln>
                  <a:noFill/>
                </a:ln>
                <a:solidFill>
                  <a:prstClr val="black"/>
                </a:solidFill>
                <a:effectLst/>
                <a:uLnTx/>
                <a:uFillTx/>
                <a:latin typeface="Calibri" panose="020F0502020204030204"/>
                <a:ea typeface="ＭＳ Ｐゴシック" panose="020B0600070205080204" pitchFamily="50" charset="-128"/>
                <a:cs typeface="+mn-cs"/>
              </a:rPr>
              <a:t>2</a:t>
            </a:r>
            <a:endParaRPr kumimoji="0" lang="ja-JP" altLang="en-US" sz="1200" b="0" i="0" u="none" strike="noStrike" kern="0" cap="none" spc="0" normalizeH="0" baseline="-2500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257" name="雲 256">
            <a:extLst>
              <a:ext uri="{FF2B5EF4-FFF2-40B4-BE49-F238E27FC236}">
                <a16:creationId xmlns:a16="http://schemas.microsoft.com/office/drawing/2014/main" id="{56C85381-5804-855A-59A6-6074F37AFF81}"/>
              </a:ext>
            </a:extLst>
          </p:cNvPr>
          <p:cNvSpPr/>
          <p:nvPr/>
        </p:nvSpPr>
        <p:spPr>
          <a:xfrm>
            <a:off x="238795" y="6008226"/>
            <a:ext cx="716440" cy="213454"/>
          </a:xfrm>
          <a:prstGeom prst="cloud">
            <a:avLst/>
          </a:prstGeom>
          <a:noFill/>
          <a:ln w="3175" cap="flat" cmpd="sng" algn="ctr">
            <a:solidFill>
              <a:schemeClr val="tx1"/>
            </a:solidFill>
            <a:prstDash val="solid"/>
            <a:miter lim="800000"/>
          </a:ln>
          <a:effectLst/>
        </p:spPr>
        <p:txBody>
          <a:bodyPr rtlCol="0" anchor="ctr"/>
          <a:lstStyle/>
          <a:p>
            <a:pPr marL="0" marR="0" lvl="0" indent="0" algn="ctr" defTabSz="839852" rtl="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CO</a:t>
            </a:r>
            <a:r>
              <a:rPr kumimoji="0" lang="en-US" altLang="ja-JP" sz="1200" b="0" i="0" u="none" strike="noStrike" kern="0" cap="none" spc="0" normalizeH="0" baseline="-25000" noProof="0" dirty="0">
                <a:ln>
                  <a:noFill/>
                </a:ln>
                <a:solidFill>
                  <a:prstClr val="black"/>
                </a:solidFill>
                <a:effectLst/>
                <a:uLnTx/>
                <a:uFillTx/>
                <a:latin typeface="Calibri" panose="020F0502020204030204"/>
                <a:ea typeface="ＭＳ Ｐゴシック" panose="020B0600070205080204" pitchFamily="50" charset="-128"/>
                <a:cs typeface="+mn-cs"/>
              </a:rPr>
              <a:t>2</a:t>
            </a:r>
            <a:endParaRPr kumimoji="0" lang="ja-JP" altLang="en-US" sz="1200" b="0" i="0" u="none" strike="noStrike" kern="0" cap="none" spc="0" normalizeH="0" baseline="-2500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grpSp>
        <p:nvGrpSpPr>
          <p:cNvPr id="258" name="グループ化 96">
            <a:extLst>
              <a:ext uri="{FF2B5EF4-FFF2-40B4-BE49-F238E27FC236}">
                <a16:creationId xmlns:a16="http://schemas.microsoft.com/office/drawing/2014/main" id="{6B5E3167-D10F-DDB4-1E59-97C7DF3F6B46}"/>
              </a:ext>
            </a:extLst>
          </p:cNvPr>
          <p:cNvGrpSpPr>
            <a:grpSpLocks/>
          </p:cNvGrpSpPr>
          <p:nvPr/>
        </p:nvGrpSpPr>
        <p:grpSpPr bwMode="auto">
          <a:xfrm rot="18374094">
            <a:off x="2922656" y="6053701"/>
            <a:ext cx="555720" cy="388592"/>
            <a:chOff x="5109908" y="5143384"/>
            <a:chExt cx="638962" cy="514644"/>
          </a:xfrm>
        </p:grpSpPr>
        <p:sp>
          <p:nvSpPr>
            <p:cNvPr id="259" name="円弧 258">
              <a:extLst>
                <a:ext uri="{FF2B5EF4-FFF2-40B4-BE49-F238E27FC236}">
                  <a16:creationId xmlns:a16="http://schemas.microsoft.com/office/drawing/2014/main" id="{611C6408-AE44-1E41-FE72-523DD6CC4BDD}"/>
                </a:ext>
              </a:extLst>
            </p:cNvPr>
            <p:cNvSpPr/>
            <p:nvPr/>
          </p:nvSpPr>
          <p:spPr bwMode="auto">
            <a:xfrm rot="3776831">
              <a:off x="5116241" y="5137051"/>
              <a:ext cx="440685" cy="453352"/>
            </a:xfrm>
            <a:prstGeom prst="arc">
              <a:avLst>
                <a:gd name="adj1" fmla="val 16082356"/>
                <a:gd name="adj2" fmla="val 20796934"/>
              </a:avLst>
            </a:prstGeom>
            <a:noFill/>
            <a:ln w="19050" cap="flat" cmpd="sng" algn="ctr">
              <a:solidFill>
                <a:schemeClr val="tx2"/>
              </a:solidFill>
              <a:prstDash val="solid"/>
              <a:round/>
              <a:headEnd type="none" w="med" len="med"/>
              <a:tailEnd type="triangle" w="med" len="med"/>
            </a:ln>
            <a:effectLst/>
          </p:spPr>
          <p:txBody>
            <a:bodyPr/>
            <a:lstStyle/>
            <a:p>
              <a:pPr marL="0" marR="0" lvl="0" indent="0" algn="ctr" defTabSz="947738"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Arial" charset="0"/>
                <a:ea typeface="ＭＳ Ｐゴシック" panose="020B0600070205080204" pitchFamily="50" charset="-128"/>
                <a:cs typeface="+mn-cs"/>
              </a:endParaRPr>
            </a:p>
          </p:txBody>
        </p:sp>
        <p:grpSp>
          <p:nvGrpSpPr>
            <p:cNvPr id="260" name="グループ化 98">
              <a:extLst>
                <a:ext uri="{FF2B5EF4-FFF2-40B4-BE49-F238E27FC236}">
                  <a16:creationId xmlns:a16="http://schemas.microsoft.com/office/drawing/2014/main" id="{01F6403E-3D15-F3EB-BE20-39229C102BCA}"/>
                </a:ext>
              </a:extLst>
            </p:cNvPr>
            <p:cNvGrpSpPr>
              <a:grpSpLocks/>
            </p:cNvGrpSpPr>
            <p:nvPr/>
          </p:nvGrpSpPr>
          <p:grpSpPr bwMode="auto">
            <a:xfrm>
              <a:off x="5193182" y="5165229"/>
              <a:ext cx="555688" cy="492799"/>
              <a:chOff x="5193182" y="5165229"/>
              <a:chExt cx="555688" cy="492799"/>
            </a:xfrm>
          </p:grpSpPr>
          <p:sp>
            <p:nvSpPr>
              <p:cNvPr id="261" name="円弧 260">
                <a:extLst>
                  <a:ext uri="{FF2B5EF4-FFF2-40B4-BE49-F238E27FC236}">
                    <a16:creationId xmlns:a16="http://schemas.microsoft.com/office/drawing/2014/main" id="{92E4CAAD-3535-7E95-026B-B1EE7715A589}"/>
                  </a:ext>
                </a:extLst>
              </p:cNvPr>
              <p:cNvSpPr/>
              <p:nvPr/>
            </p:nvSpPr>
            <p:spPr bwMode="auto">
              <a:xfrm rot="3776831">
                <a:off x="5197869" y="5160542"/>
                <a:ext cx="461670" cy="471044"/>
              </a:xfrm>
              <a:prstGeom prst="arc">
                <a:avLst>
                  <a:gd name="adj1" fmla="val 16082356"/>
                  <a:gd name="adj2" fmla="val 20803502"/>
                </a:avLst>
              </a:prstGeom>
              <a:noFill/>
              <a:ln w="19050" cap="flat" cmpd="sng" algn="ctr">
                <a:solidFill>
                  <a:schemeClr val="tx2"/>
                </a:solidFill>
                <a:prstDash val="solid"/>
                <a:round/>
                <a:headEnd type="none" w="med" len="med"/>
                <a:tailEnd type="triangle" w="med" len="med"/>
              </a:ln>
              <a:effectLst/>
            </p:spPr>
            <p:txBody>
              <a:bodyPr/>
              <a:lstStyle/>
              <a:p>
                <a:pPr marL="0" marR="0" lvl="0" indent="0" algn="ctr" defTabSz="947738"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Arial" charset="0"/>
                  <a:ea typeface="ＭＳ Ｐゴシック" panose="020B0600070205080204" pitchFamily="50" charset="-128"/>
                  <a:cs typeface="+mn-cs"/>
                </a:endParaRPr>
              </a:p>
            </p:txBody>
          </p:sp>
          <p:sp>
            <p:nvSpPr>
              <p:cNvPr id="262" name="円弧 261">
                <a:extLst>
                  <a:ext uri="{FF2B5EF4-FFF2-40B4-BE49-F238E27FC236}">
                    <a16:creationId xmlns:a16="http://schemas.microsoft.com/office/drawing/2014/main" id="{B6B9F266-FD58-BCEA-CC7E-5BDDFACD1E53}"/>
                  </a:ext>
                </a:extLst>
              </p:cNvPr>
              <p:cNvSpPr/>
              <p:nvPr/>
            </p:nvSpPr>
            <p:spPr bwMode="auto">
              <a:xfrm rot="3776831">
                <a:off x="5295995" y="5205154"/>
                <a:ext cx="449079" cy="456670"/>
              </a:xfrm>
              <a:prstGeom prst="arc">
                <a:avLst>
                  <a:gd name="adj1" fmla="val 16082356"/>
                  <a:gd name="adj2" fmla="val 20372190"/>
                </a:avLst>
              </a:prstGeom>
              <a:noFill/>
              <a:ln w="19050" cap="flat" cmpd="sng" algn="ctr">
                <a:solidFill>
                  <a:schemeClr val="tx2"/>
                </a:solidFill>
                <a:prstDash val="solid"/>
                <a:round/>
                <a:headEnd type="none" w="med" len="med"/>
                <a:tailEnd type="triangle" w="med" len="med"/>
              </a:ln>
              <a:effectLst/>
            </p:spPr>
            <p:txBody>
              <a:bodyPr/>
              <a:lstStyle/>
              <a:p>
                <a:pPr marL="0" marR="0" lvl="0" indent="0" algn="ctr" defTabSz="947738"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Arial" charset="0"/>
                  <a:ea typeface="ＭＳ Ｐゴシック" panose="020B0600070205080204" pitchFamily="50" charset="-128"/>
                  <a:cs typeface="+mn-cs"/>
                </a:endParaRPr>
              </a:p>
            </p:txBody>
          </p:sp>
        </p:grpSp>
      </p:grpSp>
      <p:grpSp>
        <p:nvGrpSpPr>
          <p:cNvPr id="263" name="グループ化 96">
            <a:extLst>
              <a:ext uri="{FF2B5EF4-FFF2-40B4-BE49-F238E27FC236}">
                <a16:creationId xmlns:a16="http://schemas.microsoft.com/office/drawing/2014/main" id="{2A834940-3FC7-4CD2-94B8-D678544733F7}"/>
              </a:ext>
            </a:extLst>
          </p:cNvPr>
          <p:cNvGrpSpPr>
            <a:grpSpLocks/>
          </p:cNvGrpSpPr>
          <p:nvPr/>
        </p:nvGrpSpPr>
        <p:grpSpPr bwMode="auto">
          <a:xfrm rot="18374094">
            <a:off x="733813" y="6154309"/>
            <a:ext cx="555720" cy="388592"/>
            <a:chOff x="5109908" y="5143384"/>
            <a:chExt cx="638962" cy="514644"/>
          </a:xfrm>
        </p:grpSpPr>
        <p:sp>
          <p:nvSpPr>
            <p:cNvPr id="264" name="円弧 263">
              <a:extLst>
                <a:ext uri="{FF2B5EF4-FFF2-40B4-BE49-F238E27FC236}">
                  <a16:creationId xmlns:a16="http://schemas.microsoft.com/office/drawing/2014/main" id="{8DA384B4-50ED-D6A6-0971-F44B47FBD8C3}"/>
                </a:ext>
              </a:extLst>
            </p:cNvPr>
            <p:cNvSpPr/>
            <p:nvPr/>
          </p:nvSpPr>
          <p:spPr bwMode="auto">
            <a:xfrm rot="3776831">
              <a:off x="5116241" y="5137051"/>
              <a:ext cx="440685" cy="453352"/>
            </a:xfrm>
            <a:prstGeom prst="arc">
              <a:avLst>
                <a:gd name="adj1" fmla="val 16082356"/>
                <a:gd name="adj2" fmla="val 20796934"/>
              </a:avLst>
            </a:prstGeom>
            <a:noFill/>
            <a:ln w="19050" cap="flat" cmpd="sng" algn="ctr">
              <a:solidFill>
                <a:schemeClr val="tx2"/>
              </a:solidFill>
              <a:prstDash val="solid"/>
              <a:round/>
              <a:headEnd type="none" w="med" len="med"/>
              <a:tailEnd type="triangle" w="med" len="med"/>
            </a:ln>
            <a:effectLst/>
          </p:spPr>
          <p:txBody>
            <a:bodyPr/>
            <a:lstStyle/>
            <a:p>
              <a:pPr marL="0" marR="0" lvl="0" indent="0" algn="ctr" defTabSz="947738"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Arial" charset="0"/>
                <a:ea typeface="ＭＳ Ｐゴシック" panose="020B0600070205080204" pitchFamily="50" charset="-128"/>
                <a:cs typeface="+mn-cs"/>
              </a:endParaRPr>
            </a:p>
          </p:txBody>
        </p:sp>
        <p:grpSp>
          <p:nvGrpSpPr>
            <p:cNvPr id="265" name="グループ化 98">
              <a:extLst>
                <a:ext uri="{FF2B5EF4-FFF2-40B4-BE49-F238E27FC236}">
                  <a16:creationId xmlns:a16="http://schemas.microsoft.com/office/drawing/2014/main" id="{5B90D9D8-7BFB-5A4A-F27C-7F72D01D2AAF}"/>
                </a:ext>
              </a:extLst>
            </p:cNvPr>
            <p:cNvGrpSpPr>
              <a:grpSpLocks/>
            </p:cNvGrpSpPr>
            <p:nvPr/>
          </p:nvGrpSpPr>
          <p:grpSpPr bwMode="auto">
            <a:xfrm>
              <a:off x="5193182" y="5165229"/>
              <a:ext cx="555688" cy="492799"/>
              <a:chOff x="5193182" y="5165229"/>
              <a:chExt cx="555688" cy="492799"/>
            </a:xfrm>
          </p:grpSpPr>
          <p:sp>
            <p:nvSpPr>
              <p:cNvPr id="266" name="円弧 265">
                <a:extLst>
                  <a:ext uri="{FF2B5EF4-FFF2-40B4-BE49-F238E27FC236}">
                    <a16:creationId xmlns:a16="http://schemas.microsoft.com/office/drawing/2014/main" id="{BA2DF6A8-3F9B-7B9B-CAC3-56D2EFC93CF8}"/>
                  </a:ext>
                </a:extLst>
              </p:cNvPr>
              <p:cNvSpPr/>
              <p:nvPr/>
            </p:nvSpPr>
            <p:spPr bwMode="auto">
              <a:xfrm rot="3776831">
                <a:off x="5197869" y="5160542"/>
                <a:ext cx="461670" cy="471044"/>
              </a:xfrm>
              <a:prstGeom prst="arc">
                <a:avLst>
                  <a:gd name="adj1" fmla="val 16082356"/>
                  <a:gd name="adj2" fmla="val 20803502"/>
                </a:avLst>
              </a:prstGeom>
              <a:noFill/>
              <a:ln w="19050" cap="flat" cmpd="sng" algn="ctr">
                <a:solidFill>
                  <a:schemeClr val="tx2"/>
                </a:solidFill>
                <a:prstDash val="solid"/>
                <a:round/>
                <a:headEnd type="none" w="med" len="med"/>
                <a:tailEnd type="triangle" w="med" len="med"/>
              </a:ln>
              <a:effectLst/>
            </p:spPr>
            <p:txBody>
              <a:bodyPr/>
              <a:lstStyle/>
              <a:p>
                <a:pPr marL="0" marR="0" lvl="0" indent="0" algn="ctr" defTabSz="947738"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Arial" charset="0"/>
                  <a:ea typeface="ＭＳ Ｐゴシック" panose="020B0600070205080204" pitchFamily="50" charset="-128"/>
                  <a:cs typeface="+mn-cs"/>
                </a:endParaRPr>
              </a:p>
            </p:txBody>
          </p:sp>
          <p:sp>
            <p:nvSpPr>
              <p:cNvPr id="267" name="円弧 266">
                <a:extLst>
                  <a:ext uri="{FF2B5EF4-FFF2-40B4-BE49-F238E27FC236}">
                    <a16:creationId xmlns:a16="http://schemas.microsoft.com/office/drawing/2014/main" id="{EF6680F0-8BC0-F3A7-10ED-D73EE3C55F24}"/>
                  </a:ext>
                </a:extLst>
              </p:cNvPr>
              <p:cNvSpPr/>
              <p:nvPr/>
            </p:nvSpPr>
            <p:spPr bwMode="auto">
              <a:xfrm rot="3776831">
                <a:off x="5295995" y="5205154"/>
                <a:ext cx="449079" cy="456670"/>
              </a:xfrm>
              <a:prstGeom prst="arc">
                <a:avLst>
                  <a:gd name="adj1" fmla="val 16082356"/>
                  <a:gd name="adj2" fmla="val 20372190"/>
                </a:avLst>
              </a:prstGeom>
              <a:noFill/>
              <a:ln w="19050" cap="flat" cmpd="sng" algn="ctr">
                <a:solidFill>
                  <a:schemeClr val="tx2"/>
                </a:solidFill>
                <a:prstDash val="solid"/>
                <a:round/>
                <a:headEnd type="none" w="med" len="med"/>
                <a:tailEnd type="triangle" w="med" len="med"/>
              </a:ln>
              <a:effectLst/>
            </p:spPr>
            <p:txBody>
              <a:bodyPr/>
              <a:lstStyle/>
              <a:p>
                <a:pPr marL="0" marR="0" lvl="0" indent="0" algn="ctr" defTabSz="947738"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Arial" charset="0"/>
                  <a:ea typeface="ＭＳ Ｐゴシック" panose="020B0600070205080204" pitchFamily="50" charset="-128"/>
                  <a:cs typeface="+mn-cs"/>
                </a:endParaRPr>
              </a:p>
            </p:txBody>
          </p:sp>
        </p:grpSp>
      </p:grpSp>
      <p:pic>
        <p:nvPicPr>
          <p:cNvPr id="6" name="図 5">
            <a:extLst>
              <a:ext uri="{FF2B5EF4-FFF2-40B4-BE49-F238E27FC236}">
                <a16:creationId xmlns:a16="http://schemas.microsoft.com/office/drawing/2014/main" id="{F5CA2D4D-D03D-23FC-2E87-43D4BD01221E}"/>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3571" b="91667" l="9143" r="90286">
                        <a14:foregroundMark x1="41143" y1="86905" x2="19429" y2="67857"/>
                        <a14:foregroundMark x1="19429" y1="67857" x2="26286" y2="20238"/>
                        <a14:foregroundMark x1="26286" y1="20238" x2="36000" y2="65476"/>
                        <a14:foregroundMark x1="36000" y1="65476" x2="33714" y2="92857"/>
                        <a14:foregroundMark x1="52000" y1="65476" x2="52000" y2="92857"/>
                        <a14:foregroundMark x1="82286" y1="91667" x2="90286" y2="89286"/>
                        <a14:foregroundMark x1="90286" y1="79762" x2="89714" y2="64286"/>
                        <a14:foregroundMark x1="39429" y1="5952" x2="40000" y2="51190"/>
                        <a14:foregroundMark x1="40000" y1="51190" x2="28571" y2="85714"/>
                        <a14:foregroundMark x1="28571" y1="85714" x2="5714" y2="83333"/>
                        <a14:foregroundMark x1="5714" y1="83333" x2="4571" y2="42857"/>
                        <a14:foregroundMark x1="4571" y1="42857" x2="14286" y2="3571"/>
                        <a14:foregroundMark x1="14286" y1="3571" x2="39429" y2="5952"/>
                        <a14:foregroundMark x1="42857" y1="28571" x2="41714" y2="77381"/>
                        <a14:foregroundMark x1="44571" y1="26190" x2="44571" y2="26190"/>
                      </a14:backgroundRemoval>
                    </a14:imgEffect>
                  </a14:imgLayer>
                </a14:imgProps>
              </a:ext>
              <a:ext uri="{28A0092B-C50C-407E-A947-70E740481C1C}">
                <a14:useLocalDpi xmlns:a14="http://schemas.microsoft.com/office/drawing/2010/main"/>
              </a:ext>
            </a:extLst>
          </a:blip>
          <a:srcRect l="47806" t="-13278"/>
          <a:stretch>
            <a:fillRect/>
          </a:stretch>
        </p:blipFill>
        <p:spPr>
          <a:xfrm>
            <a:off x="5219910" y="6587959"/>
            <a:ext cx="259887" cy="269647"/>
          </a:xfrm>
          <a:prstGeom prst="rect">
            <a:avLst/>
          </a:prstGeom>
        </p:spPr>
      </p:pic>
      <p:pic>
        <p:nvPicPr>
          <p:cNvPr id="18" name="Picture 87" descr="針葉樹">
            <a:extLst>
              <a:ext uri="{FF2B5EF4-FFF2-40B4-BE49-F238E27FC236}">
                <a16:creationId xmlns:a16="http://schemas.microsoft.com/office/drawing/2014/main" id="{B27B50F9-AA90-7824-C739-39059807EC2D}"/>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801815" y="6558039"/>
            <a:ext cx="161653" cy="272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楕円 20">
            <a:extLst>
              <a:ext uri="{FF2B5EF4-FFF2-40B4-BE49-F238E27FC236}">
                <a16:creationId xmlns:a16="http://schemas.microsoft.com/office/drawing/2014/main" id="{6CD11BCC-B8B2-07A6-058D-52CE3052EB1B}"/>
              </a:ext>
            </a:extLst>
          </p:cNvPr>
          <p:cNvSpPr/>
          <p:nvPr/>
        </p:nvSpPr>
        <p:spPr>
          <a:xfrm>
            <a:off x="7293763" y="6587959"/>
            <a:ext cx="167801" cy="170118"/>
          </a:xfrm>
          <a:prstGeom prst="ellipse">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30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23" name="楕円 22">
            <a:extLst>
              <a:ext uri="{FF2B5EF4-FFF2-40B4-BE49-F238E27FC236}">
                <a16:creationId xmlns:a16="http://schemas.microsoft.com/office/drawing/2014/main" id="{A7ED152C-2615-51F7-A72B-8A2DA0A6E17D}"/>
              </a:ext>
            </a:extLst>
          </p:cNvPr>
          <p:cNvSpPr/>
          <p:nvPr/>
        </p:nvSpPr>
        <p:spPr>
          <a:xfrm>
            <a:off x="6008886" y="6587959"/>
            <a:ext cx="167801" cy="170118"/>
          </a:xfrm>
          <a:prstGeom prst="ellipse">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30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24" name="楕円 23">
            <a:extLst>
              <a:ext uri="{FF2B5EF4-FFF2-40B4-BE49-F238E27FC236}">
                <a16:creationId xmlns:a16="http://schemas.microsoft.com/office/drawing/2014/main" id="{7C692E9A-36B1-1584-9302-6519ED3CA9B4}"/>
              </a:ext>
            </a:extLst>
          </p:cNvPr>
          <p:cNvSpPr/>
          <p:nvPr/>
        </p:nvSpPr>
        <p:spPr>
          <a:xfrm>
            <a:off x="8194996" y="6522646"/>
            <a:ext cx="167801" cy="170118"/>
          </a:xfrm>
          <a:prstGeom prst="ellipse">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30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26" name="楕円 25">
            <a:extLst>
              <a:ext uri="{FF2B5EF4-FFF2-40B4-BE49-F238E27FC236}">
                <a16:creationId xmlns:a16="http://schemas.microsoft.com/office/drawing/2014/main" id="{4C892ABA-28C1-561B-0E37-B2CA46D056A9}"/>
              </a:ext>
            </a:extLst>
          </p:cNvPr>
          <p:cNvSpPr/>
          <p:nvPr/>
        </p:nvSpPr>
        <p:spPr>
          <a:xfrm>
            <a:off x="9199941" y="6573204"/>
            <a:ext cx="167801" cy="170118"/>
          </a:xfrm>
          <a:prstGeom prst="ellipse">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30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19" name="テキスト ボックス 18">
            <a:extLst>
              <a:ext uri="{FF2B5EF4-FFF2-40B4-BE49-F238E27FC236}">
                <a16:creationId xmlns:a16="http://schemas.microsoft.com/office/drawing/2014/main" id="{F451FE59-F248-74A0-0E55-956DB4359697}"/>
              </a:ext>
            </a:extLst>
          </p:cNvPr>
          <p:cNvSpPr txBox="1"/>
          <p:nvPr/>
        </p:nvSpPr>
        <p:spPr>
          <a:xfrm>
            <a:off x="4460760" y="5165182"/>
            <a:ext cx="4011695" cy="830997"/>
          </a:xfrm>
          <a:prstGeom prst="rect">
            <a:avLst/>
          </a:prstGeom>
          <a:noFill/>
        </p:spPr>
        <p:txBody>
          <a:bodyPr wrap="square" rtlCol="0">
            <a:spAutoFit/>
          </a:bodyPr>
          <a:lstStyle/>
          <a:p>
            <a:endParaRPr kumimoji="1" lang="en-US" altLang="ja-JP" sz="2400" dirty="0">
              <a:latin typeface="BIZ UDPゴシック" panose="020B0400000000000000" pitchFamily="50" charset="-128"/>
              <a:ea typeface="BIZ UDPゴシック" panose="020B0400000000000000" pitchFamily="50" charset="-128"/>
            </a:endParaRPr>
          </a:p>
          <a:p>
            <a:r>
              <a:rPr kumimoji="1" lang="ja-JP" altLang="en-US" sz="2400" u="sng" dirty="0">
                <a:latin typeface="BIZ UDPゴシック" panose="020B0400000000000000" pitchFamily="50" charset="-128"/>
                <a:ea typeface="BIZ UDPゴシック" panose="020B0400000000000000" pitchFamily="50" charset="-128"/>
              </a:rPr>
              <a:t>○○○○社　　〇　〇　〇　〇</a:t>
            </a:r>
          </a:p>
        </p:txBody>
      </p:sp>
    </p:spTree>
    <p:extLst>
      <p:ext uri="{BB962C8B-B14F-4D97-AF65-F5344CB8AC3E}">
        <p14:creationId xmlns:p14="http://schemas.microsoft.com/office/powerpoint/2010/main" val="347004412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186</Words>
  <Application>Microsoft Office PowerPoint</Application>
  <PresentationFormat>A4 210 x 297 mm</PresentationFormat>
  <Paragraphs>14</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BIZ UDPゴシック</vt:lpstr>
      <vt:lpstr>游ゴシック</vt:lpstr>
      <vt:lpstr>Aptos</vt:lpstr>
      <vt:lpstr>Aptos Display</vt:lpstr>
      <vt:lpstr>Arial</vt:lpstr>
      <vt:lpstr>Calibri</vt:lpstr>
      <vt:lpstr>Wingdings</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2025-09-19T05:57:05Z</dcterms:created>
  <dcterms:modified xsi:type="dcterms:W3CDTF">2025-09-19T05:58:53Z</dcterms:modified>
</cp:coreProperties>
</file>